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66" r:id="rId1"/>
  </p:sldMasterIdLst>
  <p:notesMasterIdLst>
    <p:notesMasterId r:id="rId3"/>
  </p:notesMasterIdLst>
  <p:handoutMasterIdLst>
    <p:handoutMasterId r:id="rId4"/>
  </p:handoutMasterIdLst>
  <p:sldIdLst>
    <p:sldId id="392" r:id="rId2"/>
  </p:sldIdLst>
  <p:sldSz cx="51206400" cy="28803600"/>
  <p:notesSz cx="6980238" cy="11887200"/>
  <p:defaultTextStyle>
    <a:defPPr>
      <a:defRPr lang="en-US"/>
    </a:defPPr>
    <a:lvl1pPr algn="l" defTabSz="457200" rtl="0" eaLnBrk="0" fontAlgn="base" hangingPunct="0">
      <a:spcBef>
        <a:spcPct val="0"/>
      </a:spcBef>
      <a:spcAft>
        <a:spcPct val="0"/>
      </a:spcAft>
      <a:defRPr kern="1200">
        <a:solidFill>
          <a:schemeClr val="tx1"/>
        </a:solidFill>
        <a:latin typeface="Gill Sans MT" panose="020B0502020104020203"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Gill Sans MT" panose="020B0502020104020203"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Gill Sans MT" panose="020B0502020104020203"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Gill Sans MT" panose="020B0502020104020203"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Gill Sans MT" panose="020B0502020104020203" pitchFamily="34" charset="0"/>
        <a:ea typeface="+mn-ea"/>
        <a:cs typeface="+mn-cs"/>
      </a:defRPr>
    </a:lvl5pPr>
    <a:lvl6pPr marL="2286000" algn="l" defTabSz="914400" rtl="0" eaLnBrk="1" latinLnBrk="0" hangingPunct="1">
      <a:defRPr kern="1200">
        <a:solidFill>
          <a:schemeClr val="tx1"/>
        </a:solidFill>
        <a:latin typeface="Gill Sans MT" panose="020B0502020104020203" pitchFamily="34" charset="0"/>
        <a:ea typeface="+mn-ea"/>
        <a:cs typeface="+mn-cs"/>
      </a:defRPr>
    </a:lvl6pPr>
    <a:lvl7pPr marL="2743200" algn="l" defTabSz="914400" rtl="0" eaLnBrk="1" latinLnBrk="0" hangingPunct="1">
      <a:defRPr kern="1200">
        <a:solidFill>
          <a:schemeClr val="tx1"/>
        </a:solidFill>
        <a:latin typeface="Gill Sans MT" panose="020B0502020104020203" pitchFamily="34" charset="0"/>
        <a:ea typeface="+mn-ea"/>
        <a:cs typeface="+mn-cs"/>
      </a:defRPr>
    </a:lvl7pPr>
    <a:lvl8pPr marL="3200400" algn="l" defTabSz="914400" rtl="0" eaLnBrk="1" latinLnBrk="0" hangingPunct="1">
      <a:defRPr kern="1200">
        <a:solidFill>
          <a:schemeClr val="tx1"/>
        </a:solidFill>
        <a:latin typeface="Gill Sans MT" panose="020B0502020104020203" pitchFamily="34" charset="0"/>
        <a:ea typeface="+mn-ea"/>
        <a:cs typeface="+mn-cs"/>
      </a:defRPr>
    </a:lvl8pPr>
    <a:lvl9pPr marL="3657600" algn="l" defTabSz="914400" rtl="0" eaLnBrk="1" latinLnBrk="0" hangingPunct="1">
      <a:defRPr kern="1200">
        <a:solidFill>
          <a:schemeClr val="tx1"/>
        </a:solidFill>
        <a:latin typeface="Gill Sans MT" panose="020B0502020104020203" pitchFamily="34" charset="0"/>
        <a:ea typeface="+mn-ea"/>
        <a:cs typeface="+mn-cs"/>
      </a:defRPr>
    </a:lvl9pPr>
  </p:defaultTextStyle>
  <p:extLst>
    <p:ext uri="{EFAFB233-063F-42B5-8137-9DF3F51BA10A}">
      <p15:sldGuideLst xmlns:p15="http://schemas.microsoft.com/office/powerpoint/2012/main">
        <p15:guide id="1" orient="horz" pos="9072">
          <p15:clr>
            <a:srgbClr val="A4A3A4"/>
          </p15:clr>
        </p15:guide>
        <p15:guide id="2" pos="16128">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968"/>
    <a:srgbClr val="969696"/>
    <a:srgbClr val="CC0000"/>
    <a:srgbClr val="336699"/>
    <a:srgbClr val="000066"/>
    <a:srgbClr val="00457C"/>
    <a:srgbClr val="22B400"/>
    <a:srgbClr val="29D6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195" autoAdjust="0"/>
  </p:normalViewPr>
  <p:slideViewPr>
    <p:cSldViewPr>
      <p:cViewPr varScale="1">
        <p:scale>
          <a:sx n="20" d="100"/>
          <a:sy n="20" d="100"/>
        </p:scale>
        <p:origin x="629" y="96"/>
      </p:cViewPr>
      <p:guideLst>
        <p:guide orient="horz" pos="9072"/>
        <p:guide pos="1612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109" d="100"/>
          <a:sy n="109" d="100"/>
        </p:scale>
        <p:origin x="4328" y="2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5538" name="Rectangle 2">
            <a:extLst>
              <a:ext uri="{FF2B5EF4-FFF2-40B4-BE49-F238E27FC236}">
                <a16:creationId xmlns:a16="http://schemas.microsoft.com/office/drawing/2014/main" id="{4A13F898-8DD8-4EA6-8537-B05436243516}"/>
              </a:ext>
            </a:extLst>
          </p:cNvPr>
          <p:cNvSpPr>
            <a:spLocks noGrp="1" noChangeArrowheads="1"/>
          </p:cNvSpPr>
          <p:nvPr>
            <p:ph type="hdr" sz="quarter"/>
          </p:nvPr>
        </p:nvSpPr>
        <p:spPr bwMode="auto">
          <a:xfrm>
            <a:off x="0" y="0"/>
            <a:ext cx="3024188" cy="595313"/>
          </a:xfrm>
          <a:prstGeom prst="rect">
            <a:avLst/>
          </a:prstGeom>
          <a:noFill/>
          <a:ln w="9525">
            <a:noFill/>
            <a:miter lim="800000"/>
            <a:headEnd/>
            <a:tailEnd/>
          </a:ln>
          <a:effectLst/>
        </p:spPr>
        <p:txBody>
          <a:bodyPr vert="horz" wrap="square" lIns="107808" tIns="53904" rIns="107808" bIns="53904" numCol="1" anchor="t" anchorCtr="0" compatLnSpc="1">
            <a:prstTxWarp prst="textNoShape">
              <a:avLst/>
            </a:prstTxWarp>
          </a:bodyPr>
          <a:lstStyle>
            <a:lvl1pPr algn="l" eaLnBrk="1" fontAlgn="auto" hangingPunct="1">
              <a:spcBef>
                <a:spcPts val="0"/>
              </a:spcBef>
              <a:spcAft>
                <a:spcPts val="0"/>
              </a:spcAft>
              <a:defRPr sz="1400" b="0">
                <a:solidFill>
                  <a:schemeClr val="tx1"/>
                </a:solidFill>
                <a:latin typeface="Times New Roman" pitchFamily="18" charset="0"/>
              </a:defRPr>
            </a:lvl1pPr>
          </a:lstStyle>
          <a:p>
            <a:pPr>
              <a:defRPr/>
            </a:pPr>
            <a:endParaRPr lang="en-US"/>
          </a:p>
        </p:txBody>
      </p:sp>
      <p:sp>
        <p:nvSpPr>
          <p:cNvPr id="65539" name="Rectangle 3">
            <a:extLst>
              <a:ext uri="{FF2B5EF4-FFF2-40B4-BE49-F238E27FC236}">
                <a16:creationId xmlns:a16="http://schemas.microsoft.com/office/drawing/2014/main" id="{42659412-BF7C-43F5-825C-05C9955C3D83}"/>
              </a:ext>
            </a:extLst>
          </p:cNvPr>
          <p:cNvSpPr>
            <a:spLocks noGrp="1" noChangeArrowheads="1"/>
          </p:cNvSpPr>
          <p:nvPr>
            <p:ph type="dt" sz="quarter" idx="1"/>
          </p:nvPr>
        </p:nvSpPr>
        <p:spPr bwMode="auto">
          <a:xfrm>
            <a:off x="3954463" y="0"/>
            <a:ext cx="3024187" cy="595313"/>
          </a:xfrm>
          <a:prstGeom prst="rect">
            <a:avLst/>
          </a:prstGeom>
          <a:noFill/>
          <a:ln w="9525">
            <a:noFill/>
            <a:miter lim="800000"/>
            <a:headEnd/>
            <a:tailEnd/>
          </a:ln>
          <a:effectLst/>
        </p:spPr>
        <p:txBody>
          <a:bodyPr vert="horz" wrap="square" lIns="107808" tIns="53904" rIns="107808" bIns="53904" numCol="1" anchor="t" anchorCtr="0" compatLnSpc="1">
            <a:prstTxWarp prst="textNoShape">
              <a:avLst/>
            </a:prstTxWarp>
          </a:bodyPr>
          <a:lstStyle>
            <a:lvl1pPr algn="r" eaLnBrk="1" fontAlgn="auto" hangingPunct="1">
              <a:spcBef>
                <a:spcPts val="0"/>
              </a:spcBef>
              <a:spcAft>
                <a:spcPts val="0"/>
              </a:spcAft>
              <a:defRPr sz="1400" b="0">
                <a:solidFill>
                  <a:schemeClr val="tx1"/>
                </a:solidFill>
                <a:latin typeface="Times New Roman" pitchFamily="18" charset="0"/>
              </a:defRPr>
            </a:lvl1pPr>
          </a:lstStyle>
          <a:p>
            <a:pPr>
              <a:defRPr/>
            </a:pPr>
            <a:endParaRPr lang="en-US"/>
          </a:p>
        </p:txBody>
      </p:sp>
      <p:sp>
        <p:nvSpPr>
          <p:cNvPr id="65540" name="Rectangle 4">
            <a:extLst>
              <a:ext uri="{FF2B5EF4-FFF2-40B4-BE49-F238E27FC236}">
                <a16:creationId xmlns:a16="http://schemas.microsoft.com/office/drawing/2014/main" id="{1CF2841C-F466-4532-9E4B-5E83E99A466A}"/>
              </a:ext>
            </a:extLst>
          </p:cNvPr>
          <p:cNvSpPr>
            <a:spLocks noGrp="1" noChangeArrowheads="1"/>
          </p:cNvSpPr>
          <p:nvPr>
            <p:ph type="ftr" sz="quarter" idx="2"/>
          </p:nvPr>
        </p:nvSpPr>
        <p:spPr bwMode="auto">
          <a:xfrm>
            <a:off x="0" y="11290300"/>
            <a:ext cx="3024188" cy="595313"/>
          </a:xfrm>
          <a:prstGeom prst="rect">
            <a:avLst/>
          </a:prstGeom>
          <a:noFill/>
          <a:ln w="9525">
            <a:noFill/>
            <a:miter lim="800000"/>
            <a:headEnd/>
            <a:tailEnd/>
          </a:ln>
          <a:effectLst/>
        </p:spPr>
        <p:txBody>
          <a:bodyPr vert="horz" wrap="square" lIns="107808" tIns="53904" rIns="107808" bIns="53904" numCol="1" anchor="b" anchorCtr="0" compatLnSpc="1">
            <a:prstTxWarp prst="textNoShape">
              <a:avLst/>
            </a:prstTxWarp>
          </a:bodyPr>
          <a:lstStyle>
            <a:lvl1pPr algn="l" eaLnBrk="1" fontAlgn="auto" hangingPunct="1">
              <a:spcBef>
                <a:spcPts val="0"/>
              </a:spcBef>
              <a:spcAft>
                <a:spcPts val="0"/>
              </a:spcAft>
              <a:defRPr sz="1400" b="0">
                <a:solidFill>
                  <a:schemeClr val="tx1"/>
                </a:solidFill>
                <a:latin typeface="Times New Roman" pitchFamily="18" charset="0"/>
              </a:defRPr>
            </a:lvl1pPr>
          </a:lstStyle>
          <a:p>
            <a:pPr>
              <a:defRPr/>
            </a:pPr>
            <a:endParaRPr lang="en-US"/>
          </a:p>
        </p:txBody>
      </p:sp>
      <p:sp>
        <p:nvSpPr>
          <p:cNvPr id="65541" name="Rectangle 5">
            <a:extLst>
              <a:ext uri="{FF2B5EF4-FFF2-40B4-BE49-F238E27FC236}">
                <a16:creationId xmlns:a16="http://schemas.microsoft.com/office/drawing/2014/main" id="{626D88DF-50EE-4A49-8FCB-38ADA6BBD6A7}"/>
              </a:ext>
            </a:extLst>
          </p:cNvPr>
          <p:cNvSpPr>
            <a:spLocks noGrp="1" noChangeArrowheads="1"/>
          </p:cNvSpPr>
          <p:nvPr>
            <p:ph type="sldNum" sz="quarter" idx="3"/>
          </p:nvPr>
        </p:nvSpPr>
        <p:spPr bwMode="auto">
          <a:xfrm>
            <a:off x="3954463" y="11290300"/>
            <a:ext cx="3024187" cy="595313"/>
          </a:xfrm>
          <a:prstGeom prst="rect">
            <a:avLst/>
          </a:prstGeom>
          <a:noFill/>
          <a:ln w="9525">
            <a:noFill/>
            <a:miter lim="800000"/>
            <a:headEnd/>
            <a:tailEnd/>
          </a:ln>
          <a:effectLst/>
        </p:spPr>
        <p:txBody>
          <a:bodyPr vert="horz" wrap="square" lIns="107808" tIns="53904" rIns="107808" bIns="53904" numCol="1" anchor="b" anchorCtr="0" compatLnSpc="1">
            <a:prstTxWarp prst="textNoShape">
              <a:avLst/>
            </a:prstTxWarp>
          </a:bodyPr>
          <a:lstStyle>
            <a:lvl1pPr algn="r" eaLnBrk="1" fontAlgn="auto" hangingPunct="1">
              <a:spcBef>
                <a:spcPts val="0"/>
              </a:spcBef>
              <a:spcAft>
                <a:spcPts val="0"/>
              </a:spcAft>
              <a:defRPr sz="1400" b="0">
                <a:solidFill>
                  <a:schemeClr val="tx1"/>
                </a:solidFill>
                <a:latin typeface="Times New Roman" charset="0"/>
              </a:defRPr>
            </a:lvl1pPr>
          </a:lstStyle>
          <a:p>
            <a:pPr>
              <a:defRPr/>
            </a:pPr>
            <a:fld id="{54497952-C402-4D3D-9C39-8797988C1358}" type="slidenum">
              <a:rPr lang="en-US" altLang="en-US"/>
              <a:pPr>
                <a:defRPr/>
              </a:pPr>
              <a:t>‹#›</a:t>
            </a:fld>
            <a:endParaRPr lang="en-US" altLang="en-US"/>
          </a:p>
        </p:txBody>
      </p:sp>
    </p:spTree>
    <p:extLst>
      <p:ext uri="{BB962C8B-B14F-4D97-AF65-F5344CB8AC3E}">
        <p14:creationId xmlns:p14="http://schemas.microsoft.com/office/powerpoint/2010/main" val="28826725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a:extLst>
              <a:ext uri="{FF2B5EF4-FFF2-40B4-BE49-F238E27FC236}">
                <a16:creationId xmlns:a16="http://schemas.microsoft.com/office/drawing/2014/main" id="{9DE17E33-F3CD-479D-9BD6-451BAD6DB9BC}"/>
              </a:ext>
            </a:extLst>
          </p:cNvPr>
          <p:cNvSpPr>
            <a:spLocks noGrp="1" noChangeArrowheads="1"/>
          </p:cNvSpPr>
          <p:nvPr>
            <p:ph type="hdr" sz="quarter"/>
          </p:nvPr>
        </p:nvSpPr>
        <p:spPr bwMode="auto">
          <a:xfrm>
            <a:off x="0" y="0"/>
            <a:ext cx="3024188" cy="595313"/>
          </a:xfrm>
          <a:prstGeom prst="rect">
            <a:avLst/>
          </a:prstGeom>
          <a:noFill/>
          <a:ln w="9525">
            <a:noFill/>
            <a:miter lim="800000"/>
            <a:headEnd/>
            <a:tailEnd/>
          </a:ln>
          <a:effectLst/>
        </p:spPr>
        <p:txBody>
          <a:bodyPr vert="horz" wrap="square" lIns="107808" tIns="53904" rIns="107808" bIns="53904" numCol="1" anchor="t" anchorCtr="0" compatLnSpc="1">
            <a:prstTxWarp prst="textNoShape">
              <a:avLst/>
            </a:prstTxWarp>
          </a:bodyPr>
          <a:lstStyle>
            <a:lvl1pPr algn="l" eaLnBrk="1" fontAlgn="auto" hangingPunct="1">
              <a:spcBef>
                <a:spcPts val="0"/>
              </a:spcBef>
              <a:spcAft>
                <a:spcPts val="0"/>
              </a:spcAft>
              <a:defRPr sz="1400" b="0">
                <a:solidFill>
                  <a:schemeClr val="tx1"/>
                </a:solidFill>
                <a:latin typeface="Times New Roman" pitchFamily="18" charset="0"/>
              </a:defRPr>
            </a:lvl1pPr>
          </a:lstStyle>
          <a:p>
            <a:pPr>
              <a:defRPr/>
            </a:pPr>
            <a:endParaRPr lang="en-US"/>
          </a:p>
        </p:txBody>
      </p:sp>
      <p:sp>
        <p:nvSpPr>
          <p:cNvPr id="83971" name="Rectangle 3">
            <a:extLst>
              <a:ext uri="{FF2B5EF4-FFF2-40B4-BE49-F238E27FC236}">
                <a16:creationId xmlns:a16="http://schemas.microsoft.com/office/drawing/2014/main" id="{BE805A13-AFA8-44A6-82C8-539DA64E6810}"/>
              </a:ext>
            </a:extLst>
          </p:cNvPr>
          <p:cNvSpPr>
            <a:spLocks noGrp="1" noChangeArrowheads="1"/>
          </p:cNvSpPr>
          <p:nvPr>
            <p:ph type="dt" idx="1"/>
          </p:nvPr>
        </p:nvSpPr>
        <p:spPr bwMode="auto">
          <a:xfrm>
            <a:off x="3954463" y="0"/>
            <a:ext cx="3024187" cy="595313"/>
          </a:xfrm>
          <a:prstGeom prst="rect">
            <a:avLst/>
          </a:prstGeom>
          <a:noFill/>
          <a:ln w="9525">
            <a:noFill/>
            <a:miter lim="800000"/>
            <a:headEnd/>
            <a:tailEnd/>
          </a:ln>
          <a:effectLst/>
        </p:spPr>
        <p:txBody>
          <a:bodyPr vert="horz" wrap="square" lIns="107808" tIns="53904" rIns="107808" bIns="53904" numCol="1" anchor="t" anchorCtr="0" compatLnSpc="1">
            <a:prstTxWarp prst="textNoShape">
              <a:avLst/>
            </a:prstTxWarp>
          </a:bodyPr>
          <a:lstStyle>
            <a:lvl1pPr algn="r" eaLnBrk="1" fontAlgn="auto" hangingPunct="1">
              <a:spcBef>
                <a:spcPts val="0"/>
              </a:spcBef>
              <a:spcAft>
                <a:spcPts val="0"/>
              </a:spcAft>
              <a:defRPr sz="1400" b="0">
                <a:solidFill>
                  <a:schemeClr val="tx1"/>
                </a:solidFill>
                <a:latin typeface="Times New Roman" pitchFamily="18" charset="0"/>
              </a:defRPr>
            </a:lvl1pPr>
          </a:lstStyle>
          <a:p>
            <a:pPr>
              <a:defRPr/>
            </a:pPr>
            <a:endParaRPr lang="en-US"/>
          </a:p>
        </p:txBody>
      </p:sp>
      <p:sp>
        <p:nvSpPr>
          <p:cNvPr id="13316" name="Rectangle 4">
            <a:extLst>
              <a:ext uri="{FF2B5EF4-FFF2-40B4-BE49-F238E27FC236}">
                <a16:creationId xmlns:a16="http://schemas.microsoft.com/office/drawing/2014/main" id="{368C70A3-402E-461F-8A93-E02CE594C598}"/>
              </a:ext>
            </a:extLst>
          </p:cNvPr>
          <p:cNvSpPr>
            <a:spLocks noGrp="1" noRot="1" noChangeAspect="1" noChangeArrowheads="1" noTextEdit="1"/>
          </p:cNvSpPr>
          <p:nvPr>
            <p:ph type="sldImg" idx="2"/>
          </p:nvPr>
        </p:nvSpPr>
        <p:spPr bwMode="auto">
          <a:xfrm>
            <a:off x="-471488" y="892175"/>
            <a:ext cx="7923213" cy="44577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3973" name="Rectangle 5">
            <a:extLst>
              <a:ext uri="{FF2B5EF4-FFF2-40B4-BE49-F238E27FC236}">
                <a16:creationId xmlns:a16="http://schemas.microsoft.com/office/drawing/2014/main" id="{CA444F99-2486-4BE5-9948-79F104B31168}"/>
              </a:ext>
            </a:extLst>
          </p:cNvPr>
          <p:cNvSpPr>
            <a:spLocks noGrp="1" noChangeArrowheads="1"/>
          </p:cNvSpPr>
          <p:nvPr>
            <p:ph type="body" sz="quarter" idx="3"/>
          </p:nvPr>
        </p:nvSpPr>
        <p:spPr bwMode="auto">
          <a:xfrm>
            <a:off x="698500" y="5646738"/>
            <a:ext cx="5583238" cy="5349875"/>
          </a:xfrm>
          <a:prstGeom prst="rect">
            <a:avLst/>
          </a:prstGeom>
          <a:noFill/>
          <a:ln w="9525">
            <a:noFill/>
            <a:miter lim="800000"/>
            <a:headEnd/>
            <a:tailEnd/>
          </a:ln>
          <a:effectLst/>
        </p:spPr>
        <p:txBody>
          <a:bodyPr vert="horz" wrap="square" lIns="107808" tIns="53904" rIns="107808" bIns="53904"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3974" name="Rectangle 6">
            <a:extLst>
              <a:ext uri="{FF2B5EF4-FFF2-40B4-BE49-F238E27FC236}">
                <a16:creationId xmlns:a16="http://schemas.microsoft.com/office/drawing/2014/main" id="{3F16797F-B7A2-453F-89A4-A1CCE436BC6E}"/>
              </a:ext>
            </a:extLst>
          </p:cNvPr>
          <p:cNvSpPr>
            <a:spLocks noGrp="1" noChangeArrowheads="1"/>
          </p:cNvSpPr>
          <p:nvPr>
            <p:ph type="ftr" sz="quarter" idx="4"/>
          </p:nvPr>
        </p:nvSpPr>
        <p:spPr bwMode="auto">
          <a:xfrm>
            <a:off x="0" y="11290300"/>
            <a:ext cx="3024188" cy="595313"/>
          </a:xfrm>
          <a:prstGeom prst="rect">
            <a:avLst/>
          </a:prstGeom>
          <a:noFill/>
          <a:ln w="9525">
            <a:noFill/>
            <a:miter lim="800000"/>
            <a:headEnd/>
            <a:tailEnd/>
          </a:ln>
          <a:effectLst/>
        </p:spPr>
        <p:txBody>
          <a:bodyPr vert="horz" wrap="square" lIns="107808" tIns="53904" rIns="107808" bIns="53904" numCol="1" anchor="b" anchorCtr="0" compatLnSpc="1">
            <a:prstTxWarp prst="textNoShape">
              <a:avLst/>
            </a:prstTxWarp>
          </a:bodyPr>
          <a:lstStyle>
            <a:lvl1pPr algn="l" eaLnBrk="1" fontAlgn="auto" hangingPunct="1">
              <a:spcBef>
                <a:spcPts val="0"/>
              </a:spcBef>
              <a:spcAft>
                <a:spcPts val="0"/>
              </a:spcAft>
              <a:defRPr sz="1400" b="0">
                <a:solidFill>
                  <a:schemeClr val="tx1"/>
                </a:solidFill>
                <a:latin typeface="Times New Roman" pitchFamily="18" charset="0"/>
              </a:defRPr>
            </a:lvl1pPr>
          </a:lstStyle>
          <a:p>
            <a:pPr>
              <a:defRPr/>
            </a:pPr>
            <a:endParaRPr lang="en-US"/>
          </a:p>
        </p:txBody>
      </p:sp>
      <p:sp>
        <p:nvSpPr>
          <p:cNvPr id="83975" name="Rectangle 7">
            <a:extLst>
              <a:ext uri="{FF2B5EF4-FFF2-40B4-BE49-F238E27FC236}">
                <a16:creationId xmlns:a16="http://schemas.microsoft.com/office/drawing/2014/main" id="{9988EECE-3736-4AE6-8EEE-D385966B9E3F}"/>
              </a:ext>
            </a:extLst>
          </p:cNvPr>
          <p:cNvSpPr>
            <a:spLocks noGrp="1" noChangeArrowheads="1"/>
          </p:cNvSpPr>
          <p:nvPr>
            <p:ph type="sldNum" sz="quarter" idx="5"/>
          </p:nvPr>
        </p:nvSpPr>
        <p:spPr bwMode="auto">
          <a:xfrm>
            <a:off x="3954463" y="11290300"/>
            <a:ext cx="3024187" cy="595313"/>
          </a:xfrm>
          <a:prstGeom prst="rect">
            <a:avLst/>
          </a:prstGeom>
          <a:noFill/>
          <a:ln w="9525">
            <a:noFill/>
            <a:miter lim="800000"/>
            <a:headEnd/>
            <a:tailEnd/>
          </a:ln>
          <a:effectLst/>
        </p:spPr>
        <p:txBody>
          <a:bodyPr vert="horz" wrap="square" lIns="107808" tIns="53904" rIns="107808" bIns="53904" numCol="1" anchor="b" anchorCtr="0" compatLnSpc="1">
            <a:prstTxWarp prst="textNoShape">
              <a:avLst/>
            </a:prstTxWarp>
          </a:bodyPr>
          <a:lstStyle>
            <a:lvl1pPr algn="r" eaLnBrk="1" fontAlgn="auto" hangingPunct="1">
              <a:spcBef>
                <a:spcPts val="0"/>
              </a:spcBef>
              <a:spcAft>
                <a:spcPts val="0"/>
              </a:spcAft>
              <a:defRPr sz="1400" b="0">
                <a:solidFill>
                  <a:schemeClr val="tx1"/>
                </a:solidFill>
                <a:latin typeface="Times New Roman" charset="0"/>
              </a:defRPr>
            </a:lvl1pPr>
          </a:lstStyle>
          <a:p>
            <a:pPr>
              <a:defRPr/>
            </a:pPr>
            <a:fld id="{4F0D2C7A-6921-454D-BC26-2AECEF5E3C23}" type="slidenum">
              <a:rPr lang="en-US" altLang="en-US"/>
              <a:pPr>
                <a:defRPr/>
              </a:pPr>
              <a:t>‹#›</a:t>
            </a:fld>
            <a:endParaRPr lang="en-US" altLang="en-US"/>
          </a:p>
        </p:txBody>
      </p:sp>
    </p:spTree>
    <p:extLst>
      <p:ext uri="{BB962C8B-B14F-4D97-AF65-F5344CB8AC3E}">
        <p14:creationId xmlns:p14="http://schemas.microsoft.com/office/powerpoint/2010/main" val="273507114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5700" kern="1200">
        <a:solidFill>
          <a:schemeClr val="tx1"/>
        </a:solidFill>
        <a:latin typeface="Times New Roman" pitchFamily="18" charset="0"/>
        <a:ea typeface="+mn-ea"/>
        <a:cs typeface="+mn-cs"/>
      </a:defRPr>
    </a:lvl1pPr>
    <a:lvl2pPr marL="2193925" algn="l" rtl="0" eaLnBrk="0" fontAlgn="base" hangingPunct="0">
      <a:spcBef>
        <a:spcPct val="30000"/>
      </a:spcBef>
      <a:spcAft>
        <a:spcPct val="0"/>
      </a:spcAft>
      <a:defRPr sz="5700" kern="1200">
        <a:solidFill>
          <a:schemeClr val="tx1"/>
        </a:solidFill>
        <a:latin typeface="Times New Roman" pitchFamily="18" charset="0"/>
        <a:ea typeface="+mn-ea"/>
        <a:cs typeface="+mn-cs"/>
      </a:defRPr>
    </a:lvl2pPr>
    <a:lvl3pPr marL="4387850" algn="l" rtl="0" eaLnBrk="0" fontAlgn="base" hangingPunct="0">
      <a:spcBef>
        <a:spcPct val="30000"/>
      </a:spcBef>
      <a:spcAft>
        <a:spcPct val="0"/>
      </a:spcAft>
      <a:defRPr sz="5700" kern="1200">
        <a:solidFill>
          <a:schemeClr val="tx1"/>
        </a:solidFill>
        <a:latin typeface="Times New Roman" pitchFamily="18" charset="0"/>
        <a:ea typeface="+mn-ea"/>
        <a:cs typeface="+mn-cs"/>
      </a:defRPr>
    </a:lvl3pPr>
    <a:lvl4pPr marL="6583363" algn="l" rtl="0" eaLnBrk="0" fontAlgn="base" hangingPunct="0">
      <a:spcBef>
        <a:spcPct val="30000"/>
      </a:spcBef>
      <a:spcAft>
        <a:spcPct val="0"/>
      </a:spcAft>
      <a:defRPr sz="5700" kern="1200">
        <a:solidFill>
          <a:schemeClr val="tx1"/>
        </a:solidFill>
        <a:latin typeface="Times New Roman" pitchFamily="18" charset="0"/>
        <a:ea typeface="+mn-ea"/>
        <a:cs typeface="+mn-cs"/>
      </a:defRPr>
    </a:lvl4pPr>
    <a:lvl5pPr marL="8777288" algn="l" rtl="0" eaLnBrk="0" fontAlgn="base" hangingPunct="0">
      <a:spcBef>
        <a:spcPct val="30000"/>
      </a:spcBef>
      <a:spcAft>
        <a:spcPct val="0"/>
      </a:spcAft>
      <a:defRPr sz="5700" kern="1200">
        <a:solidFill>
          <a:schemeClr val="tx1"/>
        </a:solidFill>
        <a:latin typeface="Times New Roman" pitchFamily="18" charset="0"/>
        <a:ea typeface="+mn-ea"/>
        <a:cs typeface="+mn-cs"/>
      </a:defRPr>
    </a:lvl5pPr>
    <a:lvl6pPr marL="10972800" algn="l" defTabSz="4389120" rtl="0" eaLnBrk="1" latinLnBrk="0" hangingPunct="1">
      <a:defRPr sz="5760" kern="1200">
        <a:solidFill>
          <a:schemeClr val="tx1"/>
        </a:solidFill>
        <a:latin typeface="+mn-lt"/>
        <a:ea typeface="+mn-ea"/>
        <a:cs typeface="+mn-cs"/>
      </a:defRPr>
    </a:lvl6pPr>
    <a:lvl7pPr marL="13167360" algn="l" defTabSz="4389120" rtl="0" eaLnBrk="1" latinLnBrk="0" hangingPunct="1">
      <a:defRPr sz="5760" kern="1200">
        <a:solidFill>
          <a:schemeClr val="tx1"/>
        </a:solidFill>
        <a:latin typeface="+mn-lt"/>
        <a:ea typeface="+mn-ea"/>
        <a:cs typeface="+mn-cs"/>
      </a:defRPr>
    </a:lvl7pPr>
    <a:lvl8pPr marL="15361920" algn="l" defTabSz="4389120" rtl="0" eaLnBrk="1" latinLnBrk="0" hangingPunct="1">
      <a:defRPr sz="5760" kern="1200">
        <a:solidFill>
          <a:schemeClr val="tx1"/>
        </a:solidFill>
        <a:latin typeface="+mn-lt"/>
        <a:ea typeface="+mn-ea"/>
        <a:cs typeface="+mn-cs"/>
      </a:defRPr>
    </a:lvl8pPr>
    <a:lvl9pPr marL="17556480" algn="l" defTabSz="4389120" rtl="0" eaLnBrk="1" latinLnBrk="0" hangingPunct="1">
      <a:defRPr sz="576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a:extLst>
              <a:ext uri="{FF2B5EF4-FFF2-40B4-BE49-F238E27FC236}">
                <a16:creationId xmlns:a16="http://schemas.microsoft.com/office/drawing/2014/main" id="{8BBE4EE4-3E9E-4133-9303-D63CBDEFA8A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Gill Sans MT" panose="020B0502020104020203" pitchFamily="34" charset="0"/>
              </a:defRPr>
            </a:lvl1pPr>
            <a:lvl2pPr marL="874713" indent="-336550">
              <a:defRPr>
                <a:solidFill>
                  <a:schemeClr val="tx1"/>
                </a:solidFill>
                <a:latin typeface="Gill Sans MT" panose="020B0502020104020203" pitchFamily="34" charset="0"/>
              </a:defRPr>
            </a:lvl2pPr>
            <a:lvl3pPr marL="1346200" indent="-268288">
              <a:defRPr>
                <a:solidFill>
                  <a:schemeClr val="tx1"/>
                </a:solidFill>
                <a:latin typeface="Gill Sans MT" panose="020B0502020104020203" pitchFamily="34" charset="0"/>
              </a:defRPr>
            </a:lvl3pPr>
            <a:lvl4pPr marL="1885950" indent="-268288">
              <a:defRPr>
                <a:solidFill>
                  <a:schemeClr val="tx1"/>
                </a:solidFill>
                <a:latin typeface="Gill Sans MT" panose="020B0502020104020203" pitchFamily="34" charset="0"/>
              </a:defRPr>
            </a:lvl4pPr>
            <a:lvl5pPr marL="2424113" indent="-268288">
              <a:defRPr>
                <a:solidFill>
                  <a:schemeClr val="tx1"/>
                </a:solidFill>
                <a:latin typeface="Gill Sans MT" panose="020B0502020104020203" pitchFamily="34" charset="0"/>
              </a:defRPr>
            </a:lvl5pPr>
            <a:lvl6pPr marL="2881313" indent="-268288" defTabSz="457200" eaLnBrk="0" fontAlgn="base" hangingPunct="0">
              <a:spcBef>
                <a:spcPct val="0"/>
              </a:spcBef>
              <a:spcAft>
                <a:spcPct val="0"/>
              </a:spcAft>
              <a:defRPr>
                <a:solidFill>
                  <a:schemeClr val="tx1"/>
                </a:solidFill>
                <a:latin typeface="Gill Sans MT" panose="020B0502020104020203" pitchFamily="34" charset="0"/>
              </a:defRPr>
            </a:lvl6pPr>
            <a:lvl7pPr marL="3338513" indent="-268288" defTabSz="457200" eaLnBrk="0" fontAlgn="base" hangingPunct="0">
              <a:spcBef>
                <a:spcPct val="0"/>
              </a:spcBef>
              <a:spcAft>
                <a:spcPct val="0"/>
              </a:spcAft>
              <a:defRPr>
                <a:solidFill>
                  <a:schemeClr val="tx1"/>
                </a:solidFill>
                <a:latin typeface="Gill Sans MT" panose="020B0502020104020203" pitchFamily="34" charset="0"/>
              </a:defRPr>
            </a:lvl7pPr>
            <a:lvl8pPr marL="3795713" indent="-268288" defTabSz="457200" eaLnBrk="0" fontAlgn="base" hangingPunct="0">
              <a:spcBef>
                <a:spcPct val="0"/>
              </a:spcBef>
              <a:spcAft>
                <a:spcPct val="0"/>
              </a:spcAft>
              <a:defRPr>
                <a:solidFill>
                  <a:schemeClr val="tx1"/>
                </a:solidFill>
                <a:latin typeface="Gill Sans MT" panose="020B0502020104020203" pitchFamily="34" charset="0"/>
              </a:defRPr>
            </a:lvl8pPr>
            <a:lvl9pPr marL="4252913" indent="-268288" defTabSz="457200" eaLnBrk="0" fontAlgn="base" hangingPunct="0">
              <a:spcBef>
                <a:spcPct val="0"/>
              </a:spcBef>
              <a:spcAft>
                <a:spcPct val="0"/>
              </a:spcAft>
              <a:defRPr>
                <a:solidFill>
                  <a:schemeClr val="tx1"/>
                </a:solidFill>
                <a:latin typeface="Gill Sans MT" panose="020B0502020104020203" pitchFamily="34" charset="0"/>
              </a:defRPr>
            </a:lvl9pPr>
          </a:lstStyle>
          <a:p>
            <a:pPr fontAlgn="base">
              <a:spcBef>
                <a:spcPct val="0"/>
              </a:spcBef>
              <a:spcAft>
                <a:spcPct val="0"/>
              </a:spcAft>
            </a:pPr>
            <a:fld id="{E634B69B-DAD1-4C1D-B489-477291E8A8C2}" type="slidenum">
              <a:rPr lang="en-US" altLang="en-US" smtClean="0">
                <a:latin typeface="Times New Roman" panose="02020603050405020304" pitchFamily="18" charset="0"/>
              </a:rPr>
              <a:pPr fontAlgn="base">
                <a:spcBef>
                  <a:spcPct val="0"/>
                </a:spcBef>
                <a:spcAft>
                  <a:spcPct val="0"/>
                </a:spcAft>
              </a:pPr>
              <a:t>1</a:t>
            </a:fld>
            <a:endParaRPr lang="en-US" altLang="en-US">
              <a:latin typeface="Times New Roman" panose="02020603050405020304" pitchFamily="18" charset="0"/>
            </a:endParaRPr>
          </a:p>
        </p:txBody>
      </p:sp>
      <p:sp>
        <p:nvSpPr>
          <p:cNvPr id="16387" name="Rectangle 2">
            <a:extLst>
              <a:ext uri="{FF2B5EF4-FFF2-40B4-BE49-F238E27FC236}">
                <a16:creationId xmlns:a16="http://schemas.microsoft.com/office/drawing/2014/main" id="{1EC4F102-1CAE-4543-8094-2D8FE2DD130C}"/>
              </a:ext>
            </a:extLst>
          </p:cNvPr>
          <p:cNvSpPr>
            <a:spLocks noGrp="1" noRot="1" noChangeAspect="1" noChangeArrowheads="1" noTextEdit="1"/>
          </p:cNvSpPr>
          <p:nvPr>
            <p:ph type="sldImg"/>
          </p:nvPr>
        </p:nvSpPr>
        <p:spPr>
          <a:ln/>
        </p:spPr>
      </p:sp>
      <p:sp>
        <p:nvSpPr>
          <p:cNvPr id="16388" name="Rectangle 3">
            <a:extLst>
              <a:ext uri="{FF2B5EF4-FFF2-40B4-BE49-F238E27FC236}">
                <a16:creationId xmlns:a16="http://schemas.microsoft.com/office/drawing/2014/main" id="{6ACA7DC6-9AA0-4FCC-A1C3-DD7256E0862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z="6800"/>
          </a:p>
        </p:txBody>
      </p:sp>
    </p:spTree>
    <p:extLst>
      <p:ext uri="{BB962C8B-B14F-4D97-AF65-F5344CB8AC3E}">
        <p14:creationId xmlns:p14="http://schemas.microsoft.com/office/powerpoint/2010/main" val="27056331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77A3C3DB-DA74-4C26-8125-69DFAD59D7A1}"/>
              </a:ext>
            </a:extLst>
          </p:cNvPr>
          <p:cNvCxnSpPr/>
          <p:nvPr/>
        </p:nvCxnSpPr>
        <p:spPr>
          <a:xfrm>
            <a:off x="10155238" y="14819313"/>
            <a:ext cx="36274375"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ctrTitle"/>
          </p:nvPr>
        </p:nvSpPr>
        <p:spPr>
          <a:xfrm>
            <a:off x="10154674" y="3369654"/>
            <a:ext cx="36275707" cy="10674010"/>
          </a:xfrm>
        </p:spPr>
        <p:txBody>
          <a:bodyPr bIns="0" anchor="b"/>
          <a:lstStyle>
            <a:lvl1pPr algn="l">
              <a:defRPr sz="27720"/>
            </a:lvl1pPr>
          </a:lstStyle>
          <a:p>
            <a:r>
              <a:rPr lang="en-US"/>
              <a:t>Click to edit Master title style</a:t>
            </a:r>
            <a:endParaRPr lang="en-US" dirty="0"/>
          </a:p>
        </p:txBody>
      </p:sp>
      <p:sp>
        <p:nvSpPr>
          <p:cNvPr id="3" name="Subtitle 2"/>
          <p:cNvSpPr>
            <a:spLocks noGrp="1"/>
          </p:cNvSpPr>
          <p:nvPr>
            <p:ph type="subTitle" idx="1"/>
          </p:nvPr>
        </p:nvSpPr>
        <p:spPr>
          <a:xfrm>
            <a:off x="10154676" y="14831059"/>
            <a:ext cx="36275702" cy="4106008"/>
          </a:xfrm>
        </p:spPr>
        <p:txBody>
          <a:bodyPr tIns="91440" bIns="91440"/>
          <a:lstStyle>
            <a:lvl1pPr marL="0" indent="0" algn="l">
              <a:buNone/>
              <a:defRPr sz="7560" b="0" cap="all" baseline="0">
                <a:solidFill>
                  <a:schemeClr val="tx1"/>
                </a:solidFill>
              </a:defRPr>
            </a:lvl1pPr>
            <a:lvl2pPr marL="1920240" indent="0" algn="ctr">
              <a:buNone/>
              <a:defRPr sz="7560"/>
            </a:lvl2pPr>
            <a:lvl3pPr marL="3840480" indent="0" algn="ctr">
              <a:buNone/>
              <a:defRPr sz="7560"/>
            </a:lvl3pPr>
            <a:lvl4pPr marL="5760720" indent="0" algn="ctr">
              <a:buNone/>
              <a:defRPr sz="6720"/>
            </a:lvl4pPr>
            <a:lvl5pPr marL="7680960" indent="0" algn="ctr">
              <a:buNone/>
              <a:defRPr sz="6720"/>
            </a:lvl5pPr>
            <a:lvl6pPr marL="9601200" indent="0" algn="ctr">
              <a:buNone/>
              <a:defRPr sz="6720"/>
            </a:lvl6pPr>
            <a:lvl7pPr marL="11521440" indent="0" algn="ctr">
              <a:buNone/>
              <a:defRPr sz="6720"/>
            </a:lvl7pPr>
            <a:lvl8pPr marL="13441680" indent="0" algn="ctr">
              <a:buNone/>
              <a:defRPr sz="6720"/>
            </a:lvl8pPr>
            <a:lvl9pPr marL="15361920" indent="0" algn="ctr">
              <a:buNone/>
              <a:defRPr sz="6720"/>
            </a:lvl9pPr>
          </a:lstStyle>
          <a:p>
            <a:r>
              <a:rPr lang="en-US"/>
              <a:t>Click to edit Master subtitle style</a:t>
            </a:r>
            <a:endParaRPr lang="en-US" dirty="0"/>
          </a:p>
        </p:txBody>
      </p:sp>
      <p:sp>
        <p:nvSpPr>
          <p:cNvPr id="5" name="Date Placeholder 3">
            <a:extLst>
              <a:ext uri="{FF2B5EF4-FFF2-40B4-BE49-F238E27FC236}">
                <a16:creationId xmlns:a16="http://schemas.microsoft.com/office/drawing/2014/main" id="{A382AD68-827B-40AC-B693-E3139EC722FC}"/>
              </a:ext>
            </a:extLst>
          </p:cNvPr>
          <p:cNvSpPr>
            <a:spLocks noGrp="1"/>
          </p:cNvSpPr>
          <p:nvPr>
            <p:ph type="dt" sz="half" idx="10"/>
          </p:nvPr>
        </p:nvSpPr>
        <p:spPr/>
        <p:txBody>
          <a:bodyPr/>
          <a:lstStyle>
            <a:lvl1pPr>
              <a:defRPr/>
            </a:lvl1pPr>
          </a:lstStyle>
          <a:p>
            <a:pPr>
              <a:defRPr/>
            </a:pPr>
            <a:fld id="{7815B1AC-B770-41DA-8FDD-B85CFB2DF101}" type="datetimeFigureOut">
              <a:rPr lang="en-US"/>
              <a:pPr>
                <a:defRPr/>
              </a:pPr>
              <a:t>11/1/2022</a:t>
            </a:fld>
            <a:endParaRPr lang="en-US" dirty="0"/>
          </a:p>
        </p:txBody>
      </p:sp>
      <p:sp>
        <p:nvSpPr>
          <p:cNvPr id="6" name="Footer Placeholder 4">
            <a:extLst>
              <a:ext uri="{FF2B5EF4-FFF2-40B4-BE49-F238E27FC236}">
                <a16:creationId xmlns:a16="http://schemas.microsoft.com/office/drawing/2014/main" id="{A0EC771E-7CA6-45EB-A626-3419775BA5B1}"/>
              </a:ext>
            </a:extLst>
          </p:cNvPr>
          <p:cNvSpPr>
            <a:spLocks noGrp="1"/>
          </p:cNvSpPr>
          <p:nvPr>
            <p:ph type="ftr" sz="quarter" idx="11"/>
          </p:nvPr>
        </p:nvSpPr>
        <p:spPr>
          <a:xfrm>
            <a:off x="10148888" y="1382713"/>
            <a:ext cx="20891500" cy="1298575"/>
          </a:xfrm>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A2B86B0C-BF81-44D3-8A36-113B6FCB61B5}"/>
              </a:ext>
            </a:extLst>
          </p:cNvPr>
          <p:cNvSpPr>
            <a:spLocks noGrp="1"/>
          </p:cNvSpPr>
          <p:nvPr>
            <p:ph type="sldNum" sz="quarter" idx="12"/>
          </p:nvPr>
        </p:nvSpPr>
        <p:spPr>
          <a:xfrm>
            <a:off x="6038850" y="3355975"/>
            <a:ext cx="3405188" cy="2114550"/>
          </a:xfrm>
        </p:spPr>
        <p:txBody>
          <a:bodyPr/>
          <a:lstStyle>
            <a:lvl1pPr>
              <a:defRPr/>
            </a:lvl1pPr>
          </a:lstStyle>
          <a:p>
            <a:pPr>
              <a:defRPr/>
            </a:pPr>
            <a:fld id="{C89CF78D-9313-44B8-8271-A44A59E8FA8D}" type="slidenum">
              <a:rPr lang="en-US"/>
              <a:pPr>
                <a:defRPr/>
              </a:pPr>
              <a:t>‹#›</a:t>
            </a:fld>
            <a:endParaRPr lang="en-US" dirty="0"/>
          </a:p>
        </p:txBody>
      </p:sp>
    </p:spTree>
    <p:extLst>
      <p:ext uri="{BB962C8B-B14F-4D97-AF65-F5344CB8AC3E}">
        <p14:creationId xmlns:p14="http://schemas.microsoft.com/office/powerpoint/2010/main" val="15758372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D9CB7032-70ED-43B4-98F4-C1A10372FCAC}"/>
              </a:ext>
            </a:extLst>
          </p:cNvPr>
          <p:cNvCxnSpPr/>
          <p:nvPr/>
        </p:nvCxnSpPr>
        <p:spPr>
          <a:xfrm>
            <a:off x="6107113" y="7758113"/>
            <a:ext cx="40351075"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id="{257E05E3-C399-40D7-998B-B6E2021E4B0A}"/>
              </a:ext>
            </a:extLst>
          </p:cNvPr>
          <p:cNvSpPr>
            <a:spLocks noGrp="1"/>
          </p:cNvSpPr>
          <p:nvPr>
            <p:ph type="dt" sz="half" idx="10"/>
          </p:nvPr>
        </p:nvSpPr>
        <p:spPr/>
        <p:txBody>
          <a:bodyPr/>
          <a:lstStyle>
            <a:lvl1pPr>
              <a:defRPr/>
            </a:lvl1pPr>
          </a:lstStyle>
          <a:p>
            <a:pPr>
              <a:defRPr/>
            </a:pPr>
            <a:fld id="{2C5D1F51-B18F-493A-9211-6DD178AC80DE}" type="datetimeFigureOut">
              <a:rPr lang="en-US"/>
              <a:pPr>
                <a:defRPr/>
              </a:pPr>
              <a:t>11/1/2022</a:t>
            </a:fld>
            <a:endParaRPr lang="en-US" dirty="0"/>
          </a:p>
        </p:txBody>
      </p:sp>
      <p:sp>
        <p:nvSpPr>
          <p:cNvPr id="6" name="Footer Placeholder 4">
            <a:extLst>
              <a:ext uri="{FF2B5EF4-FFF2-40B4-BE49-F238E27FC236}">
                <a16:creationId xmlns:a16="http://schemas.microsoft.com/office/drawing/2014/main" id="{36092F15-7469-46F2-AD64-69217A54E3E3}"/>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AD1EB3A4-2B1E-4164-BA63-34EFC01FAB39}"/>
              </a:ext>
            </a:extLst>
          </p:cNvPr>
          <p:cNvSpPr>
            <a:spLocks noGrp="1"/>
          </p:cNvSpPr>
          <p:nvPr>
            <p:ph type="sldNum" sz="quarter" idx="12"/>
          </p:nvPr>
        </p:nvSpPr>
        <p:spPr/>
        <p:txBody>
          <a:bodyPr/>
          <a:lstStyle>
            <a:lvl1pPr>
              <a:defRPr/>
            </a:lvl1pPr>
          </a:lstStyle>
          <a:p>
            <a:pPr>
              <a:defRPr/>
            </a:pPr>
            <a:fld id="{2E834575-8DD8-4AA1-BB9D-22043BFE897A}" type="slidenum">
              <a:rPr lang="en-US"/>
              <a:pPr>
                <a:defRPr/>
              </a:pPr>
              <a:t>‹#›</a:t>
            </a:fld>
            <a:endParaRPr lang="en-US" dirty="0"/>
          </a:p>
        </p:txBody>
      </p:sp>
    </p:spTree>
    <p:extLst>
      <p:ext uri="{BB962C8B-B14F-4D97-AF65-F5344CB8AC3E}">
        <p14:creationId xmlns:p14="http://schemas.microsoft.com/office/powerpoint/2010/main" val="19112813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1D011CE4-69A3-49CE-AA62-B1922D233746}"/>
              </a:ext>
            </a:extLst>
          </p:cNvPr>
          <p:cNvCxnSpPr/>
          <p:nvPr/>
        </p:nvCxnSpPr>
        <p:spPr>
          <a:xfrm>
            <a:off x="39644638" y="3355975"/>
            <a:ext cx="0" cy="1957070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Vertical Title 1"/>
          <p:cNvSpPr>
            <a:spLocks noGrp="1"/>
          </p:cNvSpPr>
          <p:nvPr>
            <p:ph type="title" orient="vert"/>
          </p:nvPr>
        </p:nvSpPr>
        <p:spPr>
          <a:xfrm>
            <a:off x="39644266" y="3355689"/>
            <a:ext cx="6786116" cy="19571534"/>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6067622" y="3355689"/>
            <a:ext cx="32881086" cy="19571534"/>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id="{6A7C45E6-1CFE-45A5-858B-6C98570DD400}"/>
              </a:ext>
            </a:extLst>
          </p:cNvPr>
          <p:cNvSpPr>
            <a:spLocks noGrp="1"/>
          </p:cNvSpPr>
          <p:nvPr>
            <p:ph type="dt" sz="half" idx="10"/>
          </p:nvPr>
        </p:nvSpPr>
        <p:spPr/>
        <p:txBody>
          <a:bodyPr/>
          <a:lstStyle>
            <a:lvl1pPr>
              <a:defRPr/>
            </a:lvl1pPr>
          </a:lstStyle>
          <a:p>
            <a:pPr>
              <a:defRPr/>
            </a:pPr>
            <a:fld id="{86AA6929-6A2D-47D6-8E89-8599ECBFED9A}" type="datetimeFigureOut">
              <a:rPr lang="en-US"/>
              <a:pPr>
                <a:defRPr/>
              </a:pPr>
              <a:t>11/1/2022</a:t>
            </a:fld>
            <a:endParaRPr lang="en-US" dirty="0"/>
          </a:p>
        </p:txBody>
      </p:sp>
      <p:sp>
        <p:nvSpPr>
          <p:cNvPr id="6" name="Footer Placeholder 4">
            <a:extLst>
              <a:ext uri="{FF2B5EF4-FFF2-40B4-BE49-F238E27FC236}">
                <a16:creationId xmlns:a16="http://schemas.microsoft.com/office/drawing/2014/main" id="{53A27E07-EF1A-46B2-9480-BE286CE2A44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AB6AB131-C609-4D23-A223-1A318E1A0EEB}"/>
              </a:ext>
            </a:extLst>
          </p:cNvPr>
          <p:cNvSpPr>
            <a:spLocks noGrp="1"/>
          </p:cNvSpPr>
          <p:nvPr>
            <p:ph type="sldNum" sz="quarter" idx="12"/>
          </p:nvPr>
        </p:nvSpPr>
        <p:spPr/>
        <p:txBody>
          <a:bodyPr/>
          <a:lstStyle>
            <a:lvl1pPr>
              <a:defRPr/>
            </a:lvl1pPr>
          </a:lstStyle>
          <a:p>
            <a:pPr>
              <a:defRPr/>
            </a:pPr>
            <a:fld id="{B3378FA2-52AB-42D1-9F97-299F6C88A293}" type="slidenum">
              <a:rPr lang="en-US"/>
              <a:pPr>
                <a:defRPr/>
              </a:pPr>
              <a:t>‹#›</a:t>
            </a:fld>
            <a:endParaRPr lang="en-US" dirty="0"/>
          </a:p>
        </p:txBody>
      </p:sp>
    </p:spTree>
    <p:extLst>
      <p:ext uri="{BB962C8B-B14F-4D97-AF65-F5344CB8AC3E}">
        <p14:creationId xmlns:p14="http://schemas.microsoft.com/office/powerpoint/2010/main" val="28186549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1_Title Slide">
    <p:bg>
      <p:bgPr>
        <a:solidFill>
          <a:schemeClr val="bg1"/>
        </a:solidFill>
        <a:effectLst/>
      </p:bgPr>
    </p:bg>
    <p:spTree>
      <p:nvGrpSpPr>
        <p:cNvPr id="1" name=""/>
        <p:cNvGrpSpPr/>
        <p:nvPr/>
      </p:nvGrpSpPr>
      <p:grpSpPr>
        <a:xfrm>
          <a:off x="0" y="0"/>
          <a:ext cx="0" cy="0"/>
          <a:chOff x="0" y="0"/>
          <a:chExt cx="0" cy="0"/>
        </a:xfrm>
      </p:grpSpPr>
      <p:sp>
        <p:nvSpPr>
          <p:cNvPr id="2" name="Rectangle 11">
            <a:extLst>
              <a:ext uri="{FF2B5EF4-FFF2-40B4-BE49-F238E27FC236}">
                <a16:creationId xmlns:a16="http://schemas.microsoft.com/office/drawing/2014/main" id="{9D61D4DD-C45B-4B04-8347-D8632434D8B3}"/>
              </a:ext>
            </a:extLst>
          </p:cNvPr>
          <p:cNvSpPr>
            <a:spLocks noChangeArrowheads="1"/>
          </p:cNvSpPr>
          <p:nvPr userDrawn="1"/>
        </p:nvSpPr>
        <p:spPr bwMode="auto">
          <a:xfrm>
            <a:off x="0" y="0"/>
            <a:ext cx="51206400" cy="28803600"/>
          </a:xfrm>
          <a:prstGeom prst="rect">
            <a:avLst/>
          </a:prstGeom>
          <a:noFill/>
          <a:ln w="9525">
            <a:solidFill>
              <a:schemeClr val="tx1"/>
            </a:solid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eaLnBrk="1" fontAlgn="auto" hangingPunct="1">
              <a:spcBef>
                <a:spcPts val="0"/>
              </a:spcBef>
              <a:spcAft>
                <a:spcPts val="0"/>
              </a:spcAft>
              <a:defRPr/>
            </a:pPr>
            <a:endParaRPr lang="en-US" altLang="en-US" sz="8400"/>
          </a:p>
        </p:txBody>
      </p:sp>
      <p:sp>
        <p:nvSpPr>
          <p:cNvPr id="3" name="Rectangle 12">
            <a:extLst>
              <a:ext uri="{FF2B5EF4-FFF2-40B4-BE49-F238E27FC236}">
                <a16:creationId xmlns:a16="http://schemas.microsoft.com/office/drawing/2014/main" id="{B8712D74-04C0-437D-A833-0E18C04A04E4}"/>
              </a:ext>
            </a:extLst>
          </p:cNvPr>
          <p:cNvSpPr>
            <a:spLocks noChangeArrowheads="1"/>
          </p:cNvSpPr>
          <p:nvPr userDrawn="1"/>
        </p:nvSpPr>
        <p:spPr bwMode="auto">
          <a:xfrm>
            <a:off x="0" y="0"/>
            <a:ext cx="51206400" cy="3200400"/>
          </a:xfrm>
          <a:prstGeom prst="rect">
            <a:avLst/>
          </a:prstGeom>
          <a:solidFill>
            <a:schemeClr val="bg1">
              <a:lumMod val="75000"/>
              <a:alpha val="61000"/>
            </a:schemeClr>
          </a:solidFill>
          <a:ln w="9525">
            <a:solidFill>
              <a:srgbClr val="003968"/>
            </a:solid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eaLnBrk="1" fontAlgn="auto" hangingPunct="1">
              <a:spcBef>
                <a:spcPts val="0"/>
              </a:spcBef>
              <a:spcAft>
                <a:spcPts val="0"/>
              </a:spcAft>
              <a:defRPr/>
            </a:pPr>
            <a:endParaRPr lang="en-US" altLang="en-US" sz="8400"/>
          </a:p>
        </p:txBody>
      </p:sp>
      <p:sp>
        <p:nvSpPr>
          <p:cNvPr id="4" name="Rectangle 12">
            <a:extLst>
              <a:ext uri="{FF2B5EF4-FFF2-40B4-BE49-F238E27FC236}">
                <a16:creationId xmlns:a16="http://schemas.microsoft.com/office/drawing/2014/main" id="{9053B46F-06EF-48E0-A7AC-458E7FD06CA5}"/>
              </a:ext>
            </a:extLst>
          </p:cNvPr>
          <p:cNvSpPr>
            <a:spLocks noChangeArrowheads="1"/>
          </p:cNvSpPr>
          <p:nvPr userDrawn="1"/>
        </p:nvSpPr>
        <p:spPr bwMode="auto">
          <a:xfrm>
            <a:off x="0" y="3200400"/>
            <a:ext cx="51206400" cy="533400"/>
          </a:xfrm>
          <a:prstGeom prst="rect">
            <a:avLst/>
          </a:prstGeom>
          <a:solidFill>
            <a:srgbClr val="C00000"/>
          </a:solidFill>
          <a:ln w="9525">
            <a:no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eaLnBrk="1" fontAlgn="auto" hangingPunct="1">
              <a:spcBef>
                <a:spcPts val="0"/>
              </a:spcBef>
              <a:spcAft>
                <a:spcPts val="0"/>
              </a:spcAft>
              <a:defRPr/>
            </a:pPr>
            <a:endParaRPr lang="en-US" altLang="en-US" sz="8400"/>
          </a:p>
        </p:txBody>
      </p:sp>
      <p:pic>
        <p:nvPicPr>
          <p:cNvPr id="5" name="Picture 18">
            <a:extLst>
              <a:ext uri="{FF2B5EF4-FFF2-40B4-BE49-F238E27FC236}">
                <a16:creationId xmlns:a16="http://schemas.microsoft.com/office/drawing/2014/main" id="{EBEC35D5-15CB-45F1-9FEA-5A7FB6D9F950}"/>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1605200" y="730250"/>
            <a:ext cx="8839200" cy="186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08187864"/>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F5C08E30-71E5-463E-90F6-C3B2149DAAD1}"/>
              </a:ext>
            </a:extLst>
          </p:cNvPr>
          <p:cNvCxnSpPr/>
          <p:nvPr/>
        </p:nvCxnSpPr>
        <p:spPr>
          <a:xfrm>
            <a:off x="6107113" y="7758113"/>
            <a:ext cx="40351075"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id="{BEE26D8B-1715-463F-AAA0-424DC74567DD}"/>
              </a:ext>
            </a:extLst>
          </p:cNvPr>
          <p:cNvSpPr>
            <a:spLocks noGrp="1"/>
          </p:cNvSpPr>
          <p:nvPr>
            <p:ph type="dt" sz="half" idx="10"/>
          </p:nvPr>
        </p:nvSpPr>
        <p:spPr/>
        <p:txBody>
          <a:bodyPr/>
          <a:lstStyle>
            <a:lvl1pPr>
              <a:defRPr/>
            </a:lvl1pPr>
          </a:lstStyle>
          <a:p>
            <a:pPr>
              <a:defRPr/>
            </a:pPr>
            <a:fld id="{6FFD6EE2-22A3-44A0-A312-968228D490A8}" type="datetimeFigureOut">
              <a:rPr lang="en-US"/>
              <a:pPr>
                <a:defRPr/>
              </a:pPr>
              <a:t>11/1/2022</a:t>
            </a:fld>
            <a:endParaRPr lang="en-US" dirty="0"/>
          </a:p>
        </p:txBody>
      </p:sp>
      <p:sp>
        <p:nvSpPr>
          <p:cNvPr id="6" name="Footer Placeholder 4">
            <a:extLst>
              <a:ext uri="{FF2B5EF4-FFF2-40B4-BE49-F238E27FC236}">
                <a16:creationId xmlns:a16="http://schemas.microsoft.com/office/drawing/2014/main" id="{8C0B0D50-051A-4078-9185-4AFAF42D6BC7}"/>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1130D07D-8922-49D9-AC64-B924C29B2FB7}"/>
              </a:ext>
            </a:extLst>
          </p:cNvPr>
          <p:cNvSpPr>
            <a:spLocks noGrp="1"/>
          </p:cNvSpPr>
          <p:nvPr>
            <p:ph type="sldNum" sz="quarter" idx="12"/>
          </p:nvPr>
        </p:nvSpPr>
        <p:spPr/>
        <p:txBody>
          <a:bodyPr/>
          <a:lstStyle>
            <a:lvl1pPr>
              <a:defRPr/>
            </a:lvl1pPr>
          </a:lstStyle>
          <a:p>
            <a:pPr>
              <a:defRPr/>
            </a:pPr>
            <a:fld id="{ECF82816-169F-4EC5-97AF-CAF59CE3007A}" type="slidenum">
              <a:rPr lang="en-US"/>
              <a:pPr>
                <a:defRPr/>
              </a:pPr>
              <a:t>‹#›</a:t>
            </a:fld>
            <a:endParaRPr lang="en-US" dirty="0"/>
          </a:p>
        </p:txBody>
      </p:sp>
    </p:spTree>
    <p:extLst>
      <p:ext uri="{BB962C8B-B14F-4D97-AF65-F5344CB8AC3E}">
        <p14:creationId xmlns:p14="http://schemas.microsoft.com/office/powerpoint/2010/main" val="1268686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E9300F8C-E3AB-4AE7-B9FC-571C31830D0A}"/>
              </a:ext>
            </a:extLst>
          </p:cNvPr>
          <p:cNvCxnSpPr/>
          <p:nvPr/>
        </p:nvCxnSpPr>
        <p:spPr>
          <a:xfrm>
            <a:off x="6107113" y="15981363"/>
            <a:ext cx="36248975"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6107804" y="7375746"/>
            <a:ext cx="36301247" cy="7929390"/>
          </a:xfrm>
        </p:spPr>
        <p:txBody>
          <a:bodyPr anchor="b"/>
          <a:lstStyle>
            <a:lvl1pPr algn="l">
              <a:defRPr sz="15120"/>
            </a:lvl1pPr>
          </a:lstStyle>
          <a:p>
            <a:r>
              <a:rPr lang="en-US"/>
              <a:t>Click to edit Master title style</a:t>
            </a:r>
            <a:endParaRPr lang="en-US" dirty="0"/>
          </a:p>
        </p:txBody>
      </p:sp>
      <p:sp>
        <p:nvSpPr>
          <p:cNvPr id="3" name="Text Placeholder 2"/>
          <p:cNvSpPr>
            <a:spLocks noGrp="1"/>
          </p:cNvSpPr>
          <p:nvPr>
            <p:ph type="body" idx="1"/>
          </p:nvPr>
        </p:nvSpPr>
        <p:spPr>
          <a:xfrm>
            <a:off x="6107804" y="15986021"/>
            <a:ext cx="36247873" cy="4254302"/>
          </a:xfrm>
        </p:spPr>
        <p:txBody>
          <a:bodyPr tIns="91440"/>
          <a:lstStyle>
            <a:lvl1pPr marL="0" indent="0" algn="l">
              <a:buNone/>
              <a:defRPr sz="7560">
                <a:solidFill>
                  <a:schemeClr val="tx1"/>
                </a:solidFill>
              </a:defRPr>
            </a:lvl1pPr>
            <a:lvl2pPr marL="1920240" indent="0">
              <a:buNone/>
              <a:defRPr sz="7560">
                <a:solidFill>
                  <a:schemeClr val="tx1">
                    <a:tint val="75000"/>
                  </a:schemeClr>
                </a:solidFill>
              </a:defRPr>
            </a:lvl2pPr>
            <a:lvl3pPr marL="3840480" indent="0">
              <a:buNone/>
              <a:defRPr sz="7560">
                <a:solidFill>
                  <a:schemeClr val="tx1">
                    <a:tint val="75000"/>
                  </a:schemeClr>
                </a:solidFill>
              </a:defRPr>
            </a:lvl3pPr>
            <a:lvl4pPr marL="5760720" indent="0">
              <a:buNone/>
              <a:defRPr sz="6720">
                <a:solidFill>
                  <a:schemeClr val="tx1">
                    <a:tint val="75000"/>
                  </a:schemeClr>
                </a:solidFill>
              </a:defRPr>
            </a:lvl4pPr>
            <a:lvl5pPr marL="7680960" indent="0">
              <a:buNone/>
              <a:defRPr sz="6720">
                <a:solidFill>
                  <a:schemeClr val="tx1">
                    <a:tint val="75000"/>
                  </a:schemeClr>
                </a:solidFill>
              </a:defRPr>
            </a:lvl5pPr>
            <a:lvl6pPr marL="9601200" indent="0">
              <a:buNone/>
              <a:defRPr sz="6720">
                <a:solidFill>
                  <a:schemeClr val="tx1">
                    <a:tint val="75000"/>
                  </a:schemeClr>
                </a:solidFill>
              </a:defRPr>
            </a:lvl6pPr>
            <a:lvl7pPr marL="11521440" indent="0">
              <a:buNone/>
              <a:defRPr sz="6720">
                <a:solidFill>
                  <a:schemeClr val="tx1">
                    <a:tint val="75000"/>
                  </a:schemeClr>
                </a:solidFill>
              </a:defRPr>
            </a:lvl7pPr>
            <a:lvl8pPr marL="13441680" indent="0">
              <a:buNone/>
              <a:defRPr sz="6720">
                <a:solidFill>
                  <a:schemeClr val="tx1">
                    <a:tint val="75000"/>
                  </a:schemeClr>
                </a:solidFill>
              </a:defRPr>
            </a:lvl8pPr>
            <a:lvl9pPr marL="15361920" indent="0">
              <a:buNone/>
              <a:defRPr sz="6720">
                <a:solidFill>
                  <a:schemeClr val="tx1">
                    <a:tint val="75000"/>
                  </a:schemeClr>
                </a:solidFill>
              </a:defRPr>
            </a:lvl9pPr>
          </a:lstStyle>
          <a:p>
            <a:pPr lvl="0"/>
            <a:r>
              <a:rPr lang="en-US"/>
              <a:t>Edit Master text styles</a:t>
            </a:r>
          </a:p>
        </p:txBody>
      </p:sp>
      <p:sp>
        <p:nvSpPr>
          <p:cNvPr id="5" name="Date Placeholder 3">
            <a:extLst>
              <a:ext uri="{FF2B5EF4-FFF2-40B4-BE49-F238E27FC236}">
                <a16:creationId xmlns:a16="http://schemas.microsoft.com/office/drawing/2014/main" id="{EEF17B11-CD8C-472D-8E6C-8371936CC231}"/>
              </a:ext>
            </a:extLst>
          </p:cNvPr>
          <p:cNvSpPr>
            <a:spLocks noGrp="1"/>
          </p:cNvSpPr>
          <p:nvPr>
            <p:ph type="dt" sz="half" idx="10"/>
          </p:nvPr>
        </p:nvSpPr>
        <p:spPr/>
        <p:txBody>
          <a:bodyPr/>
          <a:lstStyle>
            <a:lvl1pPr>
              <a:defRPr/>
            </a:lvl1pPr>
          </a:lstStyle>
          <a:p>
            <a:pPr>
              <a:defRPr/>
            </a:pPr>
            <a:fld id="{8752B741-5406-44C0-B30B-CE7DFFC414BB}" type="datetimeFigureOut">
              <a:rPr lang="en-US"/>
              <a:pPr>
                <a:defRPr/>
              </a:pPr>
              <a:t>11/1/2022</a:t>
            </a:fld>
            <a:endParaRPr lang="en-US" dirty="0"/>
          </a:p>
        </p:txBody>
      </p:sp>
      <p:sp>
        <p:nvSpPr>
          <p:cNvPr id="6" name="Footer Placeholder 4">
            <a:extLst>
              <a:ext uri="{FF2B5EF4-FFF2-40B4-BE49-F238E27FC236}">
                <a16:creationId xmlns:a16="http://schemas.microsoft.com/office/drawing/2014/main" id="{351D99D7-A3F4-48EA-9BA6-7EF69FF32E70}"/>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52A1AF5A-F7AF-4740-A588-01D886004BE1}"/>
              </a:ext>
            </a:extLst>
          </p:cNvPr>
          <p:cNvSpPr>
            <a:spLocks noGrp="1"/>
          </p:cNvSpPr>
          <p:nvPr>
            <p:ph type="sldNum" sz="quarter" idx="12"/>
          </p:nvPr>
        </p:nvSpPr>
        <p:spPr/>
        <p:txBody>
          <a:bodyPr/>
          <a:lstStyle>
            <a:lvl1pPr>
              <a:defRPr/>
            </a:lvl1pPr>
          </a:lstStyle>
          <a:p>
            <a:pPr>
              <a:defRPr/>
            </a:pPr>
            <a:fld id="{B852A438-1D35-4AFD-831C-D61B567EDD06}" type="slidenum">
              <a:rPr lang="en-US"/>
              <a:pPr>
                <a:defRPr/>
              </a:pPr>
              <a:t>‹#›</a:t>
            </a:fld>
            <a:endParaRPr lang="en-US" dirty="0"/>
          </a:p>
        </p:txBody>
      </p:sp>
    </p:spTree>
    <p:extLst>
      <p:ext uri="{BB962C8B-B14F-4D97-AF65-F5344CB8AC3E}">
        <p14:creationId xmlns:p14="http://schemas.microsoft.com/office/powerpoint/2010/main" val="6500565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cxnSp>
        <p:nvCxnSpPr>
          <p:cNvPr id="5" name="Straight Connector 4">
            <a:extLst>
              <a:ext uri="{FF2B5EF4-FFF2-40B4-BE49-F238E27FC236}">
                <a16:creationId xmlns:a16="http://schemas.microsoft.com/office/drawing/2014/main" id="{C0EDF22C-A717-4640-9B20-2CFC7AF5D10A}"/>
              </a:ext>
            </a:extLst>
          </p:cNvPr>
          <p:cNvCxnSpPr/>
          <p:nvPr/>
        </p:nvCxnSpPr>
        <p:spPr>
          <a:xfrm>
            <a:off x="6107113" y="7758113"/>
            <a:ext cx="40351075"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6086713" y="3380536"/>
            <a:ext cx="40343667" cy="4449081"/>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78790" y="8445690"/>
            <a:ext cx="19509638" cy="1448409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6937838" y="8472841"/>
            <a:ext cx="19509638" cy="144543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Date Placeholder 4">
            <a:extLst>
              <a:ext uri="{FF2B5EF4-FFF2-40B4-BE49-F238E27FC236}">
                <a16:creationId xmlns:a16="http://schemas.microsoft.com/office/drawing/2014/main" id="{BC62A2EE-2F8D-4518-9451-2CD4E155A948}"/>
              </a:ext>
            </a:extLst>
          </p:cNvPr>
          <p:cNvSpPr>
            <a:spLocks noGrp="1"/>
          </p:cNvSpPr>
          <p:nvPr>
            <p:ph type="dt" sz="half" idx="10"/>
          </p:nvPr>
        </p:nvSpPr>
        <p:spPr/>
        <p:txBody>
          <a:bodyPr/>
          <a:lstStyle>
            <a:lvl1pPr>
              <a:defRPr/>
            </a:lvl1pPr>
          </a:lstStyle>
          <a:p>
            <a:pPr>
              <a:defRPr/>
            </a:pPr>
            <a:fld id="{658911CD-9548-477D-BB1F-B1F52C86CE90}" type="datetimeFigureOut">
              <a:rPr lang="en-US"/>
              <a:pPr>
                <a:defRPr/>
              </a:pPr>
              <a:t>11/1/2022</a:t>
            </a:fld>
            <a:endParaRPr lang="en-US" dirty="0"/>
          </a:p>
        </p:txBody>
      </p:sp>
      <p:sp>
        <p:nvSpPr>
          <p:cNvPr id="7" name="Footer Placeholder 5">
            <a:extLst>
              <a:ext uri="{FF2B5EF4-FFF2-40B4-BE49-F238E27FC236}">
                <a16:creationId xmlns:a16="http://schemas.microsoft.com/office/drawing/2014/main" id="{A9799CED-9752-4E1D-BE96-3025E513E7D0}"/>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6">
            <a:extLst>
              <a:ext uri="{FF2B5EF4-FFF2-40B4-BE49-F238E27FC236}">
                <a16:creationId xmlns:a16="http://schemas.microsoft.com/office/drawing/2014/main" id="{295D9920-F339-4FCD-B131-4AF3BAC05637}"/>
              </a:ext>
            </a:extLst>
          </p:cNvPr>
          <p:cNvSpPr>
            <a:spLocks noGrp="1"/>
          </p:cNvSpPr>
          <p:nvPr>
            <p:ph type="sldNum" sz="quarter" idx="12"/>
          </p:nvPr>
        </p:nvSpPr>
        <p:spPr/>
        <p:txBody>
          <a:bodyPr/>
          <a:lstStyle>
            <a:lvl1pPr>
              <a:defRPr/>
            </a:lvl1pPr>
          </a:lstStyle>
          <a:p>
            <a:pPr>
              <a:defRPr/>
            </a:pPr>
            <a:fld id="{76BE6640-F600-430C-B8DF-85CE4F1428B4}" type="slidenum">
              <a:rPr lang="en-US"/>
              <a:pPr>
                <a:defRPr/>
              </a:pPr>
              <a:t>‹#›</a:t>
            </a:fld>
            <a:endParaRPr lang="en-US" dirty="0"/>
          </a:p>
        </p:txBody>
      </p:sp>
    </p:spTree>
    <p:extLst>
      <p:ext uri="{BB962C8B-B14F-4D97-AF65-F5344CB8AC3E}">
        <p14:creationId xmlns:p14="http://schemas.microsoft.com/office/powerpoint/2010/main" val="36978398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A8B3A212-0E18-4304-B90F-8BD2E7FC65FF}"/>
              </a:ext>
            </a:extLst>
          </p:cNvPr>
          <p:cNvCxnSpPr/>
          <p:nvPr/>
        </p:nvCxnSpPr>
        <p:spPr>
          <a:xfrm>
            <a:off x="6107113" y="7758113"/>
            <a:ext cx="40351075"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6078204" y="3377487"/>
            <a:ext cx="40352176" cy="4436540"/>
          </a:xfrm>
        </p:spPr>
        <p:txBody>
          <a:bodyPr/>
          <a:lstStyle/>
          <a:p>
            <a:r>
              <a:rPr lang="en-US"/>
              <a:t>Click to edit Master title style</a:t>
            </a:r>
            <a:endParaRPr lang="en-US" dirty="0"/>
          </a:p>
        </p:txBody>
      </p:sp>
      <p:sp>
        <p:nvSpPr>
          <p:cNvPr id="3" name="Text Placeholder 2"/>
          <p:cNvSpPr>
            <a:spLocks noGrp="1"/>
          </p:cNvSpPr>
          <p:nvPr>
            <p:ph type="body" idx="1"/>
          </p:nvPr>
        </p:nvSpPr>
        <p:spPr>
          <a:xfrm>
            <a:off x="6078202" y="8482108"/>
            <a:ext cx="19509638" cy="3368161"/>
          </a:xfrm>
        </p:spPr>
        <p:txBody>
          <a:bodyPr anchor="b"/>
          <a:lstStyle>
            <a:lvl1pPr marL="0" indent="0">
              <a:lnSpc>
                <a:spcPct val="100000"/>
              </a:lnSpc>
              <a:buNone/>
              <a:defRPr sz="9240" b="0" cap="all" baseline="0">
                <a:solidFill>
                  <a:schemeClr val="accent1"/>
                </a:solidFill>
              </a:defRPr>
            </a:lvl1pPr>
            <a:lvl2pPr marL="1920240" indent="0">
              <a:buNone/>
              <a:defRPr sz="8400" b="1"/>
            </a:lvl2pPr>
            <a:lvl3pPr marL="3840480" indent="0">
              <a:buNone/>
              <a:defRPr sz="7560" b="1"/>
            </a:lvl3pPr>
            <a:lvl4pPr marL="5760720" indent="0">
              <a:buNone/>
              <a:defRPr sz="6720" b="1"/>
            </a:lvl4pPr>
            <a:lvl5pPr marL="7680960" indent="0">
              <a:buNone/>
              <a:defRPr sz="6720" b="1"/>
            </a:lvl5pPr>
            <a:lvl6pPr marL="9601200" indent="0">
              <a:buNone/>
              <a:defRPr sz="6720" b="1"/>
            </a:lvl6pPr>
            <a:lvl7pPr marL="11521440" indent="0">
              <a:buNone/>
              <a:defRPr sz="6720" b="1"/>
            </a:lvl7pPr>
            <a:lvl8pPr marL="13441680" indent="0">
              <a:buNone/>
              <a:defRPr sz="6720" b="1"/>
            </a:lvl8pPr>
            <a:lvl9pPr marL="15361920" indent="0">
              <a:buNone/>
              <a:defRPr sz="6720" b="1"/>
            </a:lvl9pPr>
          </a:lstStyle>
          <a:p>
            <a:pPr lvl="0"/>
            <a:r>
              <a:rPr lang="en-US"/>
              <a:t>Edit Master text styles</a:t>
            </a:r>
          </a:p>
        </p:txBody>
      </p:sp>
      <p:sp>
        <p:nvSpPr>
          <p:cNvPr id="4" name="Content Placeholder 3"/>
          <p:cNvSpPr>
            <a:spLocks noGrp="1"/>
          </p:cNvSpPr>
          <p:nvPr>
            <p:ph sz="half" idx="2"/>
          </p:nvPr>
        </p:nvSpPr>
        <p:spPr>
          <a:xfrm>
            <a:off x="6078202" y="11861932"/>
            <a:ext cx="19509638" cy="1110671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6931921" y="8496615"/>
            <a:ext cx="19509638" cy="3369395"/>
          </a:xfrm>
        </p:spPr>
        <p:txBody>
          <a:bodyPr anchor="b"/>
          <a:lstStyle>
            <a:lvl1pPr marL="0" indent="0">
              <a:lnSpc>
                <a:spcPct val="100000"/>
              </a:lnSpc>
              <a:buNone/>
              <a:defRPr sz="9240" b="0" cap="all" baseline="0">
                <a:solidFill>
                  <a:schemeClr val="accent1"/>
                </a:solidFill>
              </a:defRPr>
            </a:lvl1pPr>
            <a:lvl2pPr marL="1920240" indent="0">
              <a:buNone/>
              <a:defRPr sz="8400" b="1"/>
            </a:lvl2pPr>
            <a:lvl3pPr marL="3840480" indent="0">
              <a:buNone/>
              <a:defRPr sz="7560" b="1"/>
            </a:lvl3pPr>
            <a:lvl4pPr marL="5760720" indent="0">
              <a:buNone/>
              <a:defRPr sz="6720" b="1"/>
            </a:lvl4pPr>
            <a:lvl5pPr marL="7680960" indent="0">
              <a:buNone/>
              <a:defRPr sz="6720" b="1"/>
            </a:lvl5pPr>
            <a:lvl6pPr marL="9601200" indent="0">
              <a:buNone/>
              <a:defRPr sz="6720" b="1"/>
            </a:lvl6pPr>
            <a:lvl7pPr marL="11521440" indent="0">
              <a:buNone/>
              <a:defRPr sz="6720" b="1"/>
            </a:lvl7pPr>
            <a:lvl8pPr marL="13441680" indent="0">
              <a:buNone/>
              <a:defRPr sz="6720" b="1"/>
            </a:lvl8pPr>
            <a:lvl9pPr marL="15361920" indent="0">
              <a:buNone/>
              <a:defRPr sz="6720" b="1"/>
            </a:lvl9pPr>
          </a:lstStyle>
          <a:p>
            <a:pPr lvl="0"/>
            <a:r>
              <a:rPr lang="en-US"/>
              <a:t>Edit Master text styles</a:t>
            </a:r>
          </a:p>
        </p:txBody>
      </p:sp>
      <p:sp>
        <p:nvSpPr>
          <p:cNvPr id="6" name="Content Placeholder 5"/>
          <p:cNvSpPr>
            <a:spLocks noGrp="1"/>
          </p:cNvSpPr>
          <p:nvPr>
            <p:ph sz="quarter" idx="4"/>
          </p:nvPr>
        </p:nvSpPr>
        <p:spPr>
          <a:xfrm>
            <a:off x="26931921" y="11850264"/>
            <a:ext cx="19509638" cy="1107695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6">
            <a:extLst>
              <a:ext uri="{FF2B5EF4-FFF2-40B4-BE49-F238E27FC236}">
                <a16:creationId xmlns:a16="http://schemas.microsoft.com/office/drawing/2014/main" id="{FC83F28C-90ED-4F84-997B-A3EBE04FC4AC}"/>
              </a:ext>
            </a:extLst>
          </p:cNvPr>
          <p:cNvSpPr>
            <a:spLocks noGrp="1"/>
          </p:cNvSpPr>
          <p:nvPr>
            <p:ph type="dt" sz="half" idx="10"/>
          </p:nvPr>
        </p:nvSpPr>
        <p:spPr/>
        <p:txBody>
          <a:bodyPr/>
          <a:lstStyle>
            <a:lvl1pPr>
              <a:defRPr/>
            </a:lvl1pPr>
          </a:lstStyle>
          <a:p>
            <a:pPr>
              <a:defRPr/>
            </a:pPr>
            <a:fld id="{9DBC4195-9F54-4660-BCA2-90C3B30A48AF}" type="datetimeFigureOut">
              <a:rPr lang="en-US"/>
              <a:pPr>
                <a:defRPr/>
              </a:pPr>
              <a:t>11/1/2022</a:t>
            </a:fld>
            <a:endParaRPr lang="en-US" dirty="0"/>
          </a:p>
        </p:txBody>
      </p:sp>
      <p:sp>
        <p:nvSpPr>
          <p:cNvPr id="9" name="Footer Placeholder 7">
            <a:extLst>
              <a:ext uri="{FF2B5EF4-FFF2-40B4-BE49-F238E27FC236}">
                <a16:creationId xmlns:a16="http://schemas.microsoft.com/office/drawing/2014/main" id="{D5ABD20F-976A-449A-89A7-3C959B3EA9F6}"/>
              </a:ext>
            </a:extLst>
          </p:cNvPr>
          <p:cNvSpPr>
            <a:spLocks noGrp="1"/>
          </p:cNvSpPr>
          <p:nvPr>
            <p:ph type="ftr" sz="quarter" idx="11"/>
          </p:nvPr>
        </p:nvSpPr>
        <p:spPr/>
        <p:txBody>
          <a:bodyPr/>
          <a:lstStyle>
            <a:lvl1pPr>
              <a:defRPr/>
            </a:lvl1pPr>
          </a:lstStyle>
          <a:p>
            <a:pPr>
              <a:defRPr/>
            </a:pPr>
            <a:endParaRPr lang="en-US"/>
          </a:p>
        </p:txBody>
      </p:sp>
      <p:sp>
        <p:nvSpPr>
          <p:cNvPr id="10" name="Slide Number Placeholder 8">
            <a:extLst>
              <a:ext uri="{FF2B5EF4-FFF2-40B4-BE49-F238E27FC236}">
                <a16:creationId xmlns:a16="http://schemas.microsoft.com/office/drawing/2014/main" id="{AD53C39F-DF4C-4C47-BAF6-95857F7DC216}"/>
              </a:ext>
            </a:extLst>
          </p:cNvPr>
          <p:cNvSpPr>
            <a:spLocks noGrp="1"/>
          </p:cNvSpPr>
          <p:nvPr>
            <p:ph type="sldNum" sz="quarter" idx="12"/>
          </p:nvPr>
        </p:nvSpPr>
        <p:spPr/>
        <p:txBody>
          <a:bodyPr/>
          <a:lstStyle>
            <a:lvl1pPr>
              <a:defRPr/>
            </a:lvl1pPr>
          </a:lstStyle>
          <a:p>
            <a:pPr>
              <a:defRPr/>
            </a:pPr>
            <a:fld id="{C3FB686E-544E-4734-8F13-1E7A08E892C6}" type="slidenum">
              <a:rPr lang="en-US"/>
              <a:pPr>
                <a:defRPr/>
              </a:pPr>
              <a:t>‹#›</a:t>
            </a:fld>
            <a:endParaRPr lang="en-US" dirty="0"/>
          </a:p>
        </p:txBody>
      </p:sp>
    </p:spTree>
    <p:extLst>
      <p:ext uri="{BB962C8B-B14F-4D97-AF65-F5344CB8AC3E}">
        <p14:creationId xmlns:p14="http://schemas.microsoft.com/office/powerpoint/2010/main" val="26552720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cxnSp>
        <p:nvCxnSpPr>
          <p:cNvPr id="3" name="Straight Connector 2">
            <a:extLst>
              <a:ext uri="{FF2B5EF4-FFF2-40B4-BE49-F238E27FC236}">
                <a16:creationId xmlns:a16="http://schemas.microsoft.com/office/drawing/2014/main" id="{10FB2DF0-2DD0-439E-A5AC-6B4AA8592466}"/>
              </a:ext>
            </a:extLst>
          </p:cNvPr>
          <p:cNvCxnSpPr/>
          <p:nvPr/>
        </p:nvCxnSpPr>
        <p:spPr>
          <a:xfrm>
            <a:off x="6107113" y="7758113"/>
            <a:ext cx="40351075"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4" name="Date Placeholder 2">
            <a:extLst>
              <a:ext uri="{FF2B5EF4-FFF2-40B4-BE49-F238E27FC236}">
                <a16:creationId xmlns:a16="http://schemas.microsoft.com/office/drawing/2014/main" id="{31724C7E-C1A9-4F06-A316-CFEC75C24786}"/>
              </a:ext>
            </a:extLst>
          </p:cNvPr>
          <p:cNvSpPr>
            <a:spLocks noGrp="1"/>
          </p:cNvSpPr>
          <p:nvPr>
            <p:ph type="dt" sz="half" idx="10"/>
          </p:nvPr>
        </p:nvSpPr>
        <p:spPr/>
        <p:txBody>
          <a:bodyPr/>
          <a:lstStyle>
            <a:lvl1pPr>
              <a:defRPr/>
            </a:lvl1pPr>
          </a:lstStyle>
          <a:p>
            <a:pPr>
              <a:defRPr/>
            </a:pPr>
            <a:fld id="{61DD41A6-B1F7-4F44-9DEE-0801B4D47540}" type="datetimeFigureOut">
              <a:rPr lang="en-US"/>
              <a:pPr>
                <a:defRPr/>
              </a:pPr>
              <a:t>11/1/2022</a:t>
            </a:fld>
            <a:endParaRPr lang="en-US" dirty="0"/>
          </a:p>
        </p:txBody>
      </p:sp>
      <p:sp>
        <p:nvSpPr>
          <p:cNvPr id="5" name="Footer Placeholder 3">
            <a:extLst>
              <a:ext uri="{FF2B5EF4-FFF2-40B4-BE49-F238E27FC236}">
                <a16:creationId xmlns:a16="http://schemas.microsoft.com/office/drawing/2014/main" id="{DD0450F5-0309-45FA-8F84-77EE0D84705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4">
            <a:extLst>
              <a:ext uri="{FF2B5EF4-FFF2-40B4-BE49-F238E27FC236}">
                <a16:creationId xmlns:a16="http://schemas.microsoft.com/office/drawing/2014/main" id="{B416556A-005F-4100-9A2E-345FD6FD587A}"/>
              </a:ext>
            </a:extLst>
          </p:cNvPr>
          <p:cNvSpPr>
            <a:spLocks noGrp="1"/>
          </p:cNvSpPr>
          <p:nvPr>
            <p:ph type="sldNum" sz="quarter" idx="12"/>
          </p:nvPr>
        </p:nvSpPr>
        <p:spPr/>
        <p:txBody>
          <a:bodyPr/>
          <a:lstStyle>
            <a:lvl1pPr>
              <a:defRPr/>
            </a:lvl1pPr>
          </a:lstStyle>
          <a:p>
            <a:pPr>
              <a:defRPr/>
            </a:pPr>
            <a:fld id="{1DF99FC6-E3BF-4F8A-A252-1D26A4DBB8F2}" type="slidenum">
              <a:rPr lang="en-US"/>
              <a:pPr>
                <a:defRPr/>
              </a:pPr>
              <a:t>‹#›</a:t>
            </a:fld>
            <a:endParaRPr lang="en-US" dirty="0"/>
          </a:p>
        </p:txBody>
      </p:sp>
    </p:spTree>
    <p:extLst>
      <p:ext uri="{BB962C8B-B14F-4D97-AF65-F5344CB8AC3E}">
        <p14:creationId xmlns:p14="http://schemas.microsoft.com/office/powerpoint/2010/main" val="42391045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424B2466-B16C-420C-95E1-CF840C6FD6EE}"/>
              </a:ext>
            </a:extLst>
          </p:cNvPr>
          <p:cNvSpPr>
            <a:spLocks noGrp="1"/>
          </p:cNvSpPr>
          <p:nvPr>
            <p:ph type="dt" sz="half" idx="10"/>
          </p:nvPr>
        </p:nvSpPr>
        <p:spPr/>
        <p:txBody>
          <a:bodyPr/>
          <a:lstStyle>
            <a:lvl1pPr>
              <a:defRPr/>
            </a:lvl1pPr>
          </a:lstStyle>
          <a:p>
            <a:pPr>
              <a:defRPr/>
            </a:pPr>
            <a:fld id="{6F4E6EB5-C533-409A-83C6-74EF37A4149B}" type="datetimeFigureOut">
              <a:rPr lang="en-US"/>
              <a:pPr>
                <a:defRPr/>
              </a:pPr>
              <a:t>11/1/2022</a:t>
            </a:fld>
            <a:endParaRPr lang="en-US" dirty="0"/>
          </a:p>
        </p:txBody>
      </p:sp>
      <p:sp>
        <p:nvSpPr>
          <p:cNvPr id="3" name="Footer Placeholder 4">
            <a:extLst>
              <a:ext uri="{FF2B5EF4-FFF2-40B4-BE49-F238E27FC236}">
                <a16:creationId xmlns:a16="http://schemas.microsoft.com/office/drawing/2014/main" id="{7D397AC9-979B-4942-AD3C-3C33CA56B2DA}"/>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204F9548-03F5-4E93-BFE1-EA1A3E8C3B3B}"/>
              </a:ext>
            </a:extLst>
          </p:cNvPr>
          <p:cNvSpPr>
            <a:spLocks noGrp="1"/>
          </p:cNvSpPr>
          <p:nvPr>
            <p:ph type="sldNum" sz="quarter" idx="12"/>
          </p:nvPr>
        </p:nvSpPr>
        <p:spPr/>
        <p:txBody>
          <a:bodyPr/>
          <a:lstStyle>
            <a:lvl1pPr>
              <a:defRPr/>
            </a:lvl1pPr>
          </a:lstStyle>
          <a:p>
            <a:pPr>
              <a:defRPr/>
            </a:pPr>
            <a:fld id="{90A673AC-76C3-47E2-B7E6-39A3560176B1}" type="slidenum">
              <a:rPr lang="en-US"/>
              <a:pPr>
                <a:defRPr/>
              </a:pPr>
              <a:t>‹#›</a:t>
            </a:fld>
            <a:endParaRPr lang="en-US" dirty="0"/>
          </a:p>
        </p:txBody>
      </p:sp>
    </p:spTree>
    <p:extLst>
      <p:ext uri="{BB962C8B-B14F-4D97-AF65-F5344CB8AC3E}">
        <p14:creationId xmlns:p14="http://schemas.microsoft.com/office/powerpoint/2010/main" val="37996786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cxnSp>
        <p:nvCxnSpPr>
          <p:cNvPr id="5" name="Straight Connector 4">
            <a:extLst>
              <a:ext uri="{FF2B5EF4-FFF2-40B4-BE49-F238E27FC236}">
                <a16:creationId xmlns:a16="http://schemas.microsoft.com/office/drawing/2014/main" id="{AC9F0610-EF0F-4B08-8283-02AA31D8D0AC}"/>
              </a:ext>
            </a:extLst>
          </p:cNvPr>
          <p:cNvCxnSpPr/>
          <p:nvPr/>
        </p:nvCxnSpPr>
        <p:spPr>
          <a:xfrm>
            <a:off x="6083300" y="13463588"/>
            <a:ext cx="13731875"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6067620" y="3355689"/>
            <a:ext cx="13747016" cy="9437891"/>
          </a:xfrm>
        </p:spPr>
        <p:txBody>
          <a:bodyPr anchor="b"/>
          <a:lstStyle>
            <a:lvl1pPr algn="l">
              <a:defRPr sz="10080"/>
            </a:lvl1pPr>
          </a:lstStyle>
          <a:p>
            <a:r>
              <a:rPr lang="en-US"/>
              <a:t>Click to edit Master title style</a:t>
            </a:r>
            <a:endParaRPr lang="en-US" dirty="0"/>
          </a:p>
        </p:txBody>
      </p:sp>
      <p:sp>
        <p:nvSpPr>
          <p:cNvPr id="3" name="Content Placeholder 2"/>
          <p:cNvSpPr>
            <a:spLocks noGrp="1"/>
          </p:cNvSpPr>
          <p:nvPr>
            <p:ph idx="1"/>
          </p:nvPr>
        </p:nvSpPr>
        <p:spPr>
          <a:xfrm>
            <a:off x="21183599" y="3355691"/>
            <a:ext cx="25252374" cy="19567069"/>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67620" y="13463064"/>
            <a:ext cx="13755055" cy="9442360"/>
          </a:xfrm>
        </p:spPr>
        <p:txBody>
          <a:bodyPr/>
          <a:lstStyle>
            <a:lvl1pPr marL="0" indent="0" algn="l">
              <a:buNone/>
              <a:defRPr sz="6720"/>
            </a:lvl1pPr>
            <a:lvl2pPr marL="1920240" indent="0">
              <a:buNone/>
              <a:defRPr sz="5880"/>
            </a:lvl2pPr>
            <a:lvl3pPr marL="3840480" indent="0">
              <a:buNone/>
              <a:defRPr sz="5040"/>
            </a:lvl3pPr>
            <a:lvl4pPr marL="5760720" indent="0">
              <a:buNone/>
              <a:defRPr sz="4200"/>
            </a:lvl4pPr>
            <a:lvl5pPr marL="7680960" indent="0">
              <a:buNone/>
              <a:defRPr sz="4200"/>
            </a:lvl5pPr>
            <a:lvl6pPr marL="9601200" indent="0">
              <a:buNone/>
              <a:defRPr sz="4200"/>
            </a:lvl6pPr>
            <a:lvl7pPr marL="11521440" indent="0">
              <a:buNone/>
              <a:defRPr sz="4200"/>
            </a:lvl7pPr>
            <a:lvl8pPr marL="13441680" indent="0">
              <a:buNone/>
              <a:defRPr sz="4200"/>
            </a:lvl8pPr>
            <a:lvl9pPr marL="15361920" indent="0">
              <a:buNone/>
              <a:defRPr sz="4200"/>
            </a:lvl9pPr>
          </a:lstStyle>
          <a:p>
            <a:pPr lvl="0"/>
            <a:r>
              <a:rPr lang="en-US"/>
              <a:t>Edit Master text styles</a:t>
            </a:r>
          </a:p>
        </p:txBody>
      </p:sp>
      <p:sp>
        <p:nvSpPr>
          <p:cNvPr id="6" name="Date Placeholder 4">
            <a:extLst>
              <a:ext uri="{FF2B5EF4-FFF2-40B4-BE49-F238E27FC236}">
                <a16:creationId xmlns:a16="http://schemas.microsoft.com/office/drawing/2014/main" id="{7565FCE6-D806-48B8-91B4-638272F3A5C0}"/>
              </a:ext>
            </a:extLst>
          </p:cNvPr>
          <p:cNvSpPr>
            <a:spLocks noGrp="1"/>
          </p:cNvSpPr>
          <p:nvPr>
            <p:ph type="dt" sz="half" idx="10"/>
          </p:nvPr>
        </p:nvSpPr>
        <p:spPr/>
        <p:txBody>
          <a:bodyPr/>
          <a:lstStyle>
            <a:lvl1pPr>
              <a:defRPr/>
            </a:lvl1pPr>
          </a:lstStyle>
          <a:p>
            <a:pPr>
              <a:defRPr/>
            </a:pPr>
            <a:fld id="{3BB2B4D8-47CB-4811-A724-B6CB10F09B48}" type="datetimeFigureOut">
              <a:rPr lang="en-US"/>
              <a:pPr>
                <a:defRPr/>
              </a:pPr>
              <a:t>11/1/2022</a:t>
            </a:fld>
            <a:endParaRPr lang="en-US" dirty="0"/>
          </a:p>
        </p:txBody>
      </p:sp>
      <p:sp>
        <p:nvSpPr>
          <p:cNvPr id="7" name="Footer Placeholder 5">
            <a:extLst>
              <a:ext uri="{FF2B5EF4-FFF2-40B4-BE49-F238E27FC236}">
                <a16:creationId xmlns:a16="http://schemas.microsoft.com/office/drawing/2014/main" id="{9D408C6B-2499-4848-9029-8164AFB6F90F}"/>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6">
            <a:extLst>
              <a:ext uri="{FF2B5EF4-FFF2-40B4-BE49-F238E27FC236}">
                <a16:creationId xmlns:a16="http://schemas.microsoft.com/office/drawing/2014/main" id="{4009D954-2768-462F-A7B3-AC5E675F1FB4}"/>
              </a:ext>
            </a:extLst>
          </p:cNvPr>
          <p:cNvSpPr>
            <a:spLocks noGrp="1"/>
          </p:cNvSpPr>
          <p:nvPr>
            <p:ph type="sldNum" sz="quarter" idx="12"/>
          </p:nvPr>
        </p:nvSpPr>
        <p:spPr/>
        <p:txBody>
          <a:bodyPr/>
          <a:lstStyle>
            <a:lvl1pPr>
              <a:defRPr/>
            </a:lvl1pPr>
          </a:lstStyle>
          <a:p>
            <a:pPr>
              <a:defRPr/>
            </a:pPr>
            <a:fld id="{28877B53-91CC-41B4-8B70-993852DFD8FD}" type="slidenum">
              <a:rPr lang="en-US"/>
              <a:pPr>
                <a:defRPr/>
              </a:pPr>
              <a:t>‹#›</a:t>
            </a:fld>
            <a:endParaRPr lang="en-US" dirty="0"/>
          </a:p>
        </p:txBody>
      </p:sp>
    </p:spTree>
    <p:extLst>
      <p:ext uri="{BB962C8B-B14F-4D97-AF65-F5344CB8AC3E}">
        <p14:creationId xmlns:p14="http://schemas.microsoft.com/office/powerpoint/2010/main" val="13465462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5" name="Group 14">
            <a:extLst>
              <a:ext uri="{FF2B5EF4-FFF2-40B4-BE49-F238E27FC236}">
                <a16:creationId xmlns:a16="http://schemas.microsoft.com/office/drawing/2014/main" id="{25BB2220-93D4-4B07-BE77-64CFD1940669}"/>
              </a:ext>
            </a:extLst>
          </p:cNvPr>
          <p:cNvGrpSpPr>
            <a:grpSpLocks/>
          </p:cNvGrpSpPr>
          <p:nvPr/>
        </p:nvGrpSpPr>
        <p:grpSpPr bwMode="auto">
          <a:xfrm>
            <a:off x="31405513" y="2025650"/>
            <a:ext cx="17113250" cy="21624925"/>
            <a:chOff x="7477387" y="482170"/>
            <a:chExt cx="4074533" cy="5149101"/>
          </a:xfrm>
        </p:grpSpPr>
        <p:sp>
          <p:nvSpPr>
            <p:cNvPr id="6" name="Rectangle 5">
              <a:extLst>
                <a:ext uri="{FF2B5EF4-FFF2-40B4-BE49-F238E27FC236}">
                  <a16:creationId xmlns:a16="http://schemas.microsoft.com/office/drawing/2014/main" id="{CA0089B2-78CA-483B-83D2-879F1673533D}"/>
                </a:ext>
              </a:extLst>
            </p:cNvPr>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7" name="Rectangle 6">
              <a:extLst>
                <a:ext uri="{FF2B5EF4-FFF2-40B4-BE49-F238E27FC236}">
                  <a16:creationId xmlns:a16="http://schemas.microsoft.com/office/drawing/2014/main" id="{EEE50274-CF07-455F-A65D-4981DBF98EB6}"/>
                </a:ext>
              </a:extLst>
            </p:cNvPr>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cxnSp>
        <p:nvCxnSpPr>
          <p:cNvPr id="8" name="Straight Connector 7">
            <a:extLst>
              <a:ext uri="{FF2B5EF4-FFF2-40B4-BE49-F238E27FC236}">
                <a16:creationId xmlns:a16="http://schemas.microsoft.com/office/drawing/2014/main" id="{04345EFF-52F7-4B15-BFEA-D642528408E6}"/>
              </a:ext>
            </a:extLst>
          </p:cNvPr>
          <p:cNvCxnSpPr/>
          <p:nvPr/>
        </p:nvCxnSpPr>
        <p:spPr>
          <a:xfrm>
            <a:off x="6078538" y="13203238"/>
            <a:ext cx="23215600"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6095065" y="4743955"/>
            <a:ext cx="23235778" cy="7688453"/>
          </a:xfrm>
        </p:spPr>
        <p:txBody>
          <a:bodyPr anchor="b"/>
          <a:lstStyle>
            <a:lvl1pPr>
              <a:defRPr sz="13440"/>
            </a:lvl1pPr>
          </a:lstStyle>
          <a:p>
            <a:r>
              <a:rPr lang="en-US"/>
              <a:t>Click to edit Master title style</a:t>
            </a:r>
            <a:endParaRPr lang="en-US" dirty="0"/>
          </a:p>
        </p:txBody>
      </p:sp>
      <p:sp>
        <p:nvSpPr>
          <p:cNvPr id="3" name="Picture Placeholder 2"/>
          <p:cNvSpPr>
            <a:spLocks noGrp="1" noChangeAspect="1"/>
          </p:cNvSpPr>
          <p:nvPr>
            <p:ph type="pic" idx="1"/>
          </p:nvPr>
        </p:nvSpPr>
        <p:spPr>
          <a:xfrm>
            <a:off x="34122436" y="4714679"/>
            <a:ext cx="11722918" cy="16238573"/>
          </a:xfrm>
          <a:solidFill>
            <a:schemeClr val="bg1">
              <a:lumMod val="85000"/>
            </a:schemeClr>
          </a:solidFill>
          <a:ln w="9525" cap="sq">
            <a:noFill/>
            <a:miter lim="800000"/>
          </a:ln>
          <a:effectLst/>
        </p:spPr>
        <p:txBody>
          <a:bodyPr rtlCol="0">
            <a:normAutofit/>
          </a:bodyPr>
          <a:lstStyle>
            <a:lvl1pPr marL="0" indent="0" algn="ctr">
              <a:buNone/>
              <a:defRPr sz="13440"/>
            </a:lvl1pPr>
            <a:lvl2pPr marL="1920240" indent="0">
              <a:buNone/>
              <a:defRPr sz="11760"/>
            </a:lvl2pPr>
            <a:lvl3pPr marL="3840480" indent="0">
              <a:buNone/>
              <a:defRPr sz="10080"/>
            </a:lvl3pPr>
            <a:lvl4pPr marL="5760720" indent="0">
              <a:buNone/>
              <a:defRPr sz="8400"/>
            </a:lvl4pPr>
            <a:lvl5pPr marL="7680960" indent="0">
              <a:buNone/>
              <a:defRPr sz="8400"/>
            </a:lvl5pPr>
            <a:lvl6pPr marL="9601200" indent="0">
              <a:buNone/>
              <a:defRPr sz="8400"/>
            </a:lvl6pPr>
            <a:lvl7pPr marL="11521440" indent="0">
              <a:buNone/>
              <a:defRPr sz="8400"/>
            </a:lvl7pPr>
            <a:lvl8pPr marL="13441680" indent="0">
              <a:buNone/>
              <a:defRPr sz="8400"/>
            </a:lvl8pPr>
            <a:lvl9pPr marL="15361920" indent="0">
              <a:buNone/>
              <a:defRPr sz="84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6091382" y="13213167"/>
            <a:ext cx="23202497" cy="8415716"/>
          </a:xfrm>
        </p:spPr>
        <p:txBody>
          <a:bodyPr/>
          <a:lstStyle>
            <a:lvl1pPr marL="0" indent="0" algn="l">
              <a:buNone/>
              <a:defRPr sz="7560"/>
            </a:lvl1pPr>
            <a:lvl2pPr marL="1920240" indent="0">
              <a:buNone/>
              <a:defRPr sz="5880"/>
            </a:lvl2pPr>
            <a:lvl3pPr marL="3840480" indent="0">
              <a:buNone/>
              <a:defRPr sz="5040"/>
            </a:lvl3pPr>
            <a:lvl4pPr marL="5760720" indent="0">
              <a:buNone/>
              <a:defRPr sz="4200"/>
            </a:lvl4pPr>
            <a:lvl5pPr marL="7680960" indent="0">
              <a:buNone/>
              <a:defRPr sz="4200"/>
            </a:lvl5pPr>
            <a:lvl6pPr marL="9601200" indent="0">
              <a:buNone/>
              <a:defRPr sz="4200"/>
            </a:lvl6pPr>
            <a:lvl7pPr marL="11521440" indent="0">
              <a:buNone/>
              <a:defRPr sz="4200"/>
            </a:lvl7pPr>
            <a:lvl8pPr marL="13441680" indent="0">
              <a:buNone/>
              <a:defRPr sz="4200"/>
            </a:lvl8pPr>
            <a:lvl9pPr marL="15361920" indent="0">
              <a:buNone/>
              <a:defRPr sz="4200"/>
            </a:lvl9pPr>
          </a:lstStyle>
          <a:p>
            <a:pPr lvl="0"/>
            <a:r>
              <a:rPr lang="en-US"/>
              <a:t>Edit Master text styles</a:t>
            </a:r>
          </a:p>
        </p:txBody>
      </p:sp>
      <p:sp>
        <p:nvSpPr>
          <p:cNvPr id="9" name="Date Placeholder 4">
            <a:extLst>
              <a:ext uri="{FF2B5EF4-FFF2-40B4-BE49-F238E27FC236}">
                <a16:creationId xmlns:a16="http://schemas.microsoft.com/office/drawing/2014/main" id="{39370057-AF32-4B0F-A1D0-36A7FDDF828A}"/>
              </a:ext>
            </a:extLst>
          </p:cNvPr>
          <p:cNvSpPr>
            <a:spLocks noGrp="1"/>
          </p:cNvSpPr>
          <p:nvPr>
            <p:ph type="dt" sz="half" idx="10"/>
          </p:nvPr>
        </p:nvSpPr>
        <p:spPr>
          <a:xfrm>
            <a:off x="6078538" y="22972713"/>
            <a:ext cx="23215600" cy="1344612"/>
          </a:xfrm>
        </p:spPr>
        <p:txBody>
          <a:bodyPr/>
          <a:lstStyle>
            <a:lvl1pPr algn="l">
              <a:defRPr/>
            </a:lvl1pPr>
          </a:lstStyle>
          <a:p>
            <a:pPr>
              <a:defRPr/>
            </a:pPr>
            <a:fld id="{B331D02E-505A-4F20-975D-1B155F542ED9}" type="datetimeFigureOut">
              <a:rPr lang="en-US"/>
              <a:pPr>
                <a:defRPr/>
              </a:pPr>
              <a:t>11/1/2022</a:t>
            </a:fld>
            <a:endParaRPr lang="en-US" dirty="0"/>
          </a:p>
        </p:txBody>
      </p:sp>
      <p:sp>
        <p:nvSpPr>
          <p:cNvPr id="10" name="Footer Placeholder 5">
            <a:extLst>
              <a:ext uri="{FF2B5EF4-FFF2-40B4-BE49-F238E27FC236}">
                <a16:creationId xmlns:a16="http://schemas.microsoft.com/office/drawing/2014/main" id="{A7E5F0AB-FF7A-4975-AD01-FEF364558BBB}"/>
              </a:ext>
            </a:extLst>
          </p:cNvPr>
          <p:cNvSpPr>
            <a:spLocks noGrp="1"/>
          </p:cNvSpPr>
          <p:nvPr>
            <p:ph type="ftr" sz="quarter" idx="11"/>
          </p:nvPr>
        </p:nvSpPr>
        <p:spPr>
          <a:xfrm>
            <a:off x="6078538" y="1338263"/>
            <a:ext cx="23272750" cy="1347787"/>
          </a:xfrm>
        </p:spPr>
        <p:txBody>
          <a:bodyPr/>
          <a:lstStyle>
            <a:lvl1pPr>
              <a:defRPr/>
            </a:lvl1pPr>
          </a:lstStyle>
          <a:p>
            <a:pPr>
              <a:defRPr/>
            </a:pPr>
            <a:endParaRPr lang="en-US"/>
          </a:p>
        </p:txBody>
      </p:sp>
      <p:sp>
        <p:nvSpPr>
          <p:cNvPr id="11" name="Slide Number Placeholder 6">
            <a:extLst>
              <a:ext uri="{FF2B5EF4-FFF2-40B4-BE49-F238E27FC236}">
                <a16:creationId xmlns:a16="http://schemas.microsoft.com/office/drawing/2014/main" id="{449744DF-49D8-4A00-BC45-E13CBAF87045}"/>
              </a:ext>
            </a:extLst>
          </p:cNvPr>
          <p:cNvSpPr>
            <a:spLocks noGrp="1"/>
          </p:cNvSpPr>
          <p:nvPr>
            <p:ph type="sldNum" sz="quarter" idx="12"/>
          </p:nvPr>
        </p:nvSpPr>
        <p:spPr/>
        <p:txBody>
          <a:bodyPr/>
          <a:lstStyle>
            <a:lvl1pPr>
              <a:defRPr/>
            </a:lvl1pPr>
          </a:lstStyle>
          <a:p>
            <a:pPr>
              <a:defRPr/>
            </a:pPr>
            <a:fld id="{24127F9F-DD72-4915-A19D-D1399F4DF6CA}" type="slidenum">
              <a:rPr lang="en-US"/>
              <a:pPr>
                <a:defRPr/>
              </a:pPr>
              <a:t>‹#›</a:t>
            </a:fld>
            <a:endParaRPr lang="en-US" dirty="0"/>
          </a:p>
        </p:txBody>
      </p:sp>
    </p:spTree>
    <p:extLst>
      <p:ext uri="{BB962C8B-B14F-4D97-AF65-F5344CB8AC3E}">
        <p14:creationId xmlns:p14="http://schemas.microsoft.com/office/powerpoint/2010/main" val="3899484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shadeToTitle="1">
        <a:gradFill rotWithShape="1">
          <a:gsLst>
            <a:gs pos="0">
              <a:srgbClr val="ECEAE7"/>
            </a:gs>
            <a:gs pos="100000">
              <a:srgbClr val="CAC6C1"/>
            </a:gs>
          </a:gsLst>
          <a:path path="shape">
            <a:fillToRect l="50000" t="50000" r="50000" b="50000"/>
          </a:path>
        </a:gra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3C0C6EE-AB60-4953-8A3A-E98A692DBBE6}"/>
              </a:ext>
            </a:extLst>
          </p:cNvPr>
          <p:cNvSpPr/>
          <p:nvPr/>
        </p:nvSpPr>
        <p:spPr>
          <a:xfrm>
            <a:off x="0" y="8482013"/>
            <a:ext cx="51206400" cy="17245012"/>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027" name="Picture 6">
            <a:extLst>
              <a:ext uri="{FF2B5EF4-FFF2-40B4-BE49-F238E27FC236}">
                <a16:creationId xmlns:a16="http://schemas.microsoft.com/office/drawing/2014/main" id="{3AAA6888-0926-4DD1-BEE9-67977FA3514D}"/>
              </a:ext>
            </a:extLst>
          </p:cNvPr>
          <p:cNvPicPr>
            <a:picLocks noChangeAspect="1"/>
          </p:cNvPicPr>
          <p:nvPr/>
        </p:nvPicPr>
        <p:blipFill>
          <a:blip r:embed="rId14">
            <a:extLst>
              <a:ext uri="{28A0092B-C50C-407E-A947-70E740481C1C}">
                <a14:useLocalDpi xmlns:a14="http://schemas.microsoft.com/office/drawing/2010/main" val="0"/>
              </a:ext>
            </a:extLst>
          </a:blip>
          <a:srcRect t="1538" b="-1538"/>
          <a:stretch>
            <a:fillRect/>
          </a:stretch>
        </p:blipFill>
        <p:spPr bwMode="black">
          <a:xfrm>
            <a:off x="0" y="25731788"/>
            <a:ext cx="51206400" cy="311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Placeholder 1">
            <a:extLst>
              <a:ext uri="{FF2B5EF4-FFF2-40B4-BE49-F238E27FC236}">
                <a16:creationId xmlns:a16="http://schemas.microsoft.com/office/drawing/2014/main" id="{94B38B03-D241-48A9-B221-C8F464F26C28}"/>
              </a:ext>
            </a:extLst>
          </p:cNvPr>
          <p:cNvSpPr>
            <a:spLocks noGrp="1"/>
          </p:cNvSpPr>
          <p:nvPr>
            <p:ph type="title"/>
          </p:nvPr>
        </p:nvSpPr>
        <p:spPr>
          <a:xfrm>
            <a:off x="6096000" y="3378200"/>
            <a:ext cx="40333613" cy="44069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1029" name="Text Placeholder 2">
            <a:extLst>
              <a:ext uri="{FF2B5EF4-FFF2-40B4-BE49-F238E27FC236}">
                <a16:creationId xmlns:a16="http://schemas.microsoft.com/office/drawing/2014/main" id="{58414463-F0F3-4C08-A4ED-36E23ABB5AA4}"/>
              </a:ext>
            </a:extLst>
          </p:cNvPr>
          <p:cNvSpPr>
            <a:spLocks noGrp="1"/>
          </p:cNvSpPr>
          <p:nvPr>
            <p:ph type="body" idx="1"/>
          </p:nvPr>
        </p:nvSpPr>
        <p:spPr bwMode="auto">
          <a:xfrm>
            <a:off x="6096000" y="8466138"/>
            <a:ext cx="40333613" cy="1449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31ACC668-FA2F-4C93-BB58-5262CF7FA642}"/>
              </a:ext>
            </a:extLst>
          </p:cNvPr>
          <p:cNvSpPr>
            <a:spLocks noGrp="1"/>
          </p:cNvSpPr>
          <p:nvPr>
            <p:ph type="dt" sz="half" idx="2"/>
          </p:nvPr>
        </p:nvSpPr>
        <p:spPr>
          <a:xfrm>
            <a:off x="31727775" y="1387475"/>
            <a:ext cx="14701838" cy="1298575"/>
          </a:xfrm>
          <a:prstGeom prst="rect">
            <a:avLst/>
          </a:prstGeom>
        </p:spPr>
        <p:txBody>
          <a:bodyPr vert="horz" lIns="91440" tIns="45720" rIns="91440" bIns="45720" rtlCol="0" anchor="ctr"/>
          <a:lstStyle>
            <a:lvl1pPr algn="r" eaLnBrk="1" fontAlgn="auto" hangingPunct="1">
              <a:spcBef>
                <a:spcPts val="0"/>
              </a:spcBef>
              <a:spcAft>
                <a:spcPts val="0"/>
              </a:spcAft>
              <a:defRPr sz="4200">
                <a:solidFill>
                  <a:schemeClr val="tx1">
                    <a:tint val="75000"/>
                  </a:schemeClr>
                </a:solidFill>
                <a:latin typeface="+mn-lt"/>
              </a:defRPr>
            </a:lvl1pPr>
          </a:lstStyle>
          <a:p>
            <a:pPr>
              <a:defRPr/>
            </a:pPr>
            <a:fld id="{46815C23-3FFF-4A18-B8C2-064392906AD3}" type="datetimeFigureOut">
              <a:rPr lang="en-US"/>
              <a:pPr>
                <a:defRPr/>
              </a:pPr>
              <a:t>11/1/2022</a:t>
            </a:fld>
            <a:endParaRPr lang="en-US" dirty="0"/>
          </a:p>
        </p:txBody>
      </p:sp>
      <p:sp>
        <p:nvSpPr>
          <p:cNvPr id="5" name="Footer Placeholder 4">
            <a:extLst>
              <a:ext uri="{FF2B5EF4-FFF2-40B4-BE49-F238E27FC236}">
                <a16:creationId xmlns:a16="http://schemas.microsoft.com/office/drawing/2014/main" id="{6FBE426E-3883-498F-8AEA-E5862A3F85F9}"/>
              </a:ext>
            </a:extLst>
          </p:cNvPr>
          <p:cNvSpPr>
            <a:spLocks noGrp="1"/>
          </p:cNvSpPr>
          <p:nvPr>
            <p:ph type="ftr" sz="quarter" idx="3"/>
          </p:nvPr>
        </p:nvSpPr>
        <p:spPr>
          <a:xfrm>
            <a:off x="6096000" y="1382713"/>
            <a:ext cx="24944388" cy="1298575"/>
          </a:xfrm>
          <a:prstGeom prst="rect">
            <a:avLst/>
          </a:prstGeom>
        </p:spPr>
        <p:txBody>
          <a:bodyPr vert="horz" lIns="91440" tIns="45720" rIns="91440" bIns="45720" rtlCol="0" anchor="ctr"/>
          <a:lstStyle>
            <a:lvl1pPr algn="l" eaLnBrk="1" fontAlgn="auto" hangingPunct="1">
              <a:spcBef>
                <a:spcPts val="0"/>
              </a:spcBef>
              <a:spcAft>
                <a:spcPts val="0"/>
              </a:spcAft>
              <a:defRPr sz="4200">
                <a:solidFill>
                  <a:schemeClr val="tx1">
                    <a:tint val="75000"/>
                  </a:scheme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id="{BF1C5D01-E790-4B5F-8D44-D0F55457C574}"/>
              </a:ext>
            </a:extLst>
          </p:cNvPr>
          <p:cNvSpPr>
            <a:spLocks noGrp="1"/>
          </p:cNvSpPr>
          <p:nvPr>
            <p:ph type="sldNum" sz="quarter" idx="4"/>
          </p:nvPr>
        </p:nvSpPr>
        <p:spPr>
          <a:xfrm>
            <a:off x="2016125" y="3355975"/>
            <a:ext cx="3406775" cy="2114550"/>
          </a:xfrm>
          <a:prstGeom prst="rect">
            <a:avLst/>
          </a:prstGeom>
        </p:spPr>
        <p:txBody>
          <a:bodyPr vert="horz" lIns="91440" tIns="45720" rIns="91440" bIns="45720" rtlCol="0" anchor="t"/>
          <a:lstStyle>
            <a:lvl1pPr algn="r" eaLnBrk="1" fontAlgn="auto" hangingPunct="1">
              <a:spcBef>
                <a:spcPts val="0"/>
              </a:spcBef>
              <a:spcAft>
                <a:spcPts val="0"/>
              </a:spcAft>
              <a:defRPr sz="11760">
                <a:solidFill>
                  <a:schemeClr val="accent1"/>
                </a:solidFill>
                <a:latin typeface="+mn-lt"/>
              </a:defRPr>
            </a:lvl1pPr>
          </a:lstStyle>
          <a:p>
            <a:pPr>
              <a:defRPr/>
            </a:pPr>
            <a:fld id="{481568AB-CF42-4404-950D-A35FE50D2E3D}" type="slidenum">
              <a:rPr lang="en-US"/>
              <a:pPr>
                <a:defRPr/>
              </a:pPr>
              <a:t>‹#›</a:t>
            </a:fld>
            <a:endParaRPr lang="en-US" dirty="0"/>
          </a:p>
        </p:txBody>
      </p:sp>
      <p:cxnSp>
        <p:nvCxnSpPr>
          <p:cNvPr id="10" name="Straight Connector 9">
            <a:extLst>
              <a:ext uri="{FF2B5EF4-FFF2-40B4-BE49-F238E27FC236}">
                <a16:creationId xmlns:a16="http://schemas.microsoft.com/office/drawing/2014/main" id="{473FC6AD-F473-4F6B-86D7-97C1B7946B23}"/>
              </a:ext>
            </a:extLst>
          </p:cNvPr>
          <p:cNvCxnSpPr/>
          <p:nvPr/>
        </p:nvCxnSpPr>
        <p:spPr>
          <a:xfrm>
            <a:off x="0" y="25739725"/>
            <a:ext cx="512064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11" name="Rectangle 11">
            <a:extLst>
              <a:ext uri="{FF2B5EF4-FFF2-40B4-BE49-F238E27FC236}">
                <a16:creationId xmlns:a16="http://schemas.microsoft.com/office/drawing/2014/main" id="{05B62268-F898-4BA1-8E78-53F04BF2A5BD}"/>
              </a:ext>
            </a:extLst>
          </p:cNvPr>
          <p:cNvSpPr>
            <a:spLocks noChangeArrowheads="1"/>
          </p:cNvSpPr>
          <p:nvPr userDrawn="1"/>
        </p:nvSpPr>
        <p:spPr bwMode="auto">
          <a:xfrm>
            <a:off x="0" y="0"/>
            <a:ext cx="51206400" cy="28803600"/>
          </a:xfrm>
          <a:prstGeom prst="rect">
            <a:avLst/>
          </a:prstGeom>
          <a:solidFill>
            <a:schemeClr val="bg1"/>
          </a:solidFill>
          <a:ln w="9525">
            <a:solidFill>
              <a:schemeClr val="tx1"/>
            </a:solid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eaLnBrk="1" fontAlgn="auto" hangingPunct="1">
              <a:spcBef>
                <a:spcPts val="0"/>
              </a:spcBef>
              <a:spcAft>
                <a:spcPts val="0"/>
              </a:spcAft>
              <a:defRPr/>
            </a:pPr>
            <a:endParaRPr lang="en-US" altLang="en-US" sz="8400"/>
          </a:p>
        </p:txBody>
      </p:sp>
      <p:sp>
        <p:nvSpPr>
          <p:cNvPr id="12" name="Rectangle 26">
            <a:extLst>
              <a:ext uri="{FF2B5EF4-FFF2-40B4-BE49-F238E27FC236}">
                <a16:creationId xmlns:a16="http://schemas.microsoft.com/office/drawing/2014/main" id="{BDAA0C5E-87C2-4DCA-B2B3-4C0618B860C6}"/>
              </a:ext>
            </a:extLst>
          </p:cNvPr>
          <p:cNvSpPr>
            <a:spLocks noChangeArrowheads="1"/>
          </p:cNvSpPr>
          <p:nvPr userDrawn="1"/>
        </p:nvSpPr>
        <p:spPr bwMode="auto">
          <a:xfrm>
            <a:off x="0" y="25603200"/>
            <a:ext cx="51206400" cy="3200400"/>
          </a:xfrm>
          <a:prstGeom prst="rect">
            <a:avLst/>
          </a:prstGeom>
          <a:solidFill>
            <a:srgbClr val="003968"/>
          </a:solidFill>
          <a:ln w="9525">
            <a:no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eaLnBrk="1" fontAlgn="auto" hangingPunct="1">
              <a:spcBef>
                <a:spcPts val="0"/>
              </a:spcBef>
              <a:spcAft>
                <a:spcPts val="0"/>
              </a:spcAft>
              <a:defRPr/>
            </a:pPr>
            <a:endParaRPr lang="en-US" altLang="en-US" sz="8400"/>
          </a:p>
        </p:txBody>
      </p:sp>
      <p:sp>
        <p:nvSpPr>
          <p:cNvPr id="13" name="Rectangle 12">
            <a:extLst>
              <a:ext uri="{FF2B5EF4-FFF2-40B4-BE49-F238E27FC236}">
                <a16:creationId xmlns:a16="http://schemas.microsoft.com/office/drawing/2014/main" id="{6145B274-C886-4DF4-8694-B307426C9C02}"/>
              </a:ext>
            </a:extLst>
          </p:cNvPr>
          <p:cNvSpPr>
            <a:spLocks noChangeArrowheads="1"/>
          </p:cNvSpPr>
          <p:nvPr userDrawn="1"/>
        </p:nvSpPr>
        <p:spPr bwMode="auto">
          <a:xfrm>
            <a:off x="0" y="0"/>
            <a:ext cx="51206400" cy="1600200"/>
          </a:xfrm>
          <a:prstGeom prst="rect">
            <a:avLst/>
          </a:prstGeom>
          <a:noFill/>
          <a:ln w="9525">
            <a:no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eaLnBrk="1" fontAlgn="auto" hangingPunct="1">
              <a:spcBef>
                <a:spcPts val="0"/>
              </a:spcBef>
              <a:spcAft>
                <a:spcPts val="0"/>
              </a:spcAft>
              <a:defRPr/>
            </a:pPr>
            <a:endParaRPr lang="en-US" altLang="en-US" sz="8400"/>
          </a:p>
        </p:txBody>
      </p:sp>
      <p:sp>
        <p:nvSpPr>
          <p:cNvPr id="14" name="Line 22">
            <a:extLst>
              <a:ext uri="{FF2B5EF4-FFF2-40B4-BE49-F238E27FC236}">
                <a16:creationId xmlns:a16="http://schemas.microsoft.com/office/drawing/2014/main" id="{A1855180-994B-4A34-9F40-A75AB40F82BD}"/>
              </a:ext>
            </a:extLst>
          </p:cNvPr>
          <p:cNvSpPr>
            <a:spLocks noChangeShapeType="1"/>
          </p:cNvSpPr>
          <p:nvPr userDrawn="1"/>
        </p:nvSpPr>
        <p:spPr bwMode="auto">
          <a:xfrm>
            <a:off x="0" y="5119688"/>
            <a:ext cx="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eaLnBrk="1" fontAlgn="auto" hangingPunct="1">
              <a:spcBef>
                <a:spcPts val="0"/>
              </a:spcBef>
              <a:spcAft>
                <a:spcPts val="0"/>
              </a:spcAft>
              <a:defRPr/>
            </a:pPr>
            <a:endParaRPr lang="en-US" sz="40319">
              <a:latin typeface="Times New Roman" charset="0"/>
            </a:endParaRPr>
          </a:p>
        </p:txBody>
      </p:sp>
    </p:spTree>
  </p:cSld>
  <p:clrMap bg1="lt1" tx1="dk1" bg2="lt2" tx2="dk2" accent1="accent1" accent2="accent2" accent3="accent3" accent4="accent4" accent5="accent5" accent6="accent6" hlink="hlink" folHlink="folHlink"/>
  <p:sldLayoutIdLst>
    <p:sldLayoutId id="2147484206" r:id="rId1"/>
    <p:sldLayoutId id="2147484207" r:id="rId2"/>
    <p:sldLayoutId id="2147484208" r:id="rId3"/>
    <p:sldLayoutId id="2147484209" r:id="rId4"/>
    <p:sldLayoutId id="2147484210" r:id="rId5"/>
    <p:sldLayoutId id="2147484211" r:id="rId6"/>
    <p:sldLayoutId id="2147484205" r:id="rId7"/>
    <p:sldLayoutId id="2147484212" r:id="rId8"/>
    <p:sldLayoutId id="2147484213" r:id="rId9"/>
    <p:sldLayoutId id="2147484214" r:id="rId10"/>
    <p:sldLayoutId id="2147484215" r:id="rId11"/>
    <p:sldLayoutId id="2147484216" r:id="rId12"/>
  </p:sldLayoutIdLst>
  <p:txStyles>
    <p:titleStyle>
      <a:lvl1pPr algn="l" defTabSz="3840163" rtl="0" eaLnBrk="0" fontAlgn="base" hangingPunct="0">
        <a:lnSpc>
          <a:spcPct val="90000"/>
        </a:lnSpc>
        <a:spcBef>
          <a:spcPct val="0"/>
        </a:spcBef>
        <a:spcAft>
          <a:spcPct val="0"/>
        </a:spcAft>
        <a:defRPr sz="13400" kern="1200" cap="all">
          <a:solidFill>
            <a:schemeClr val="tx1"/>
          </a:solidFill>
          <a:latin typeface="+mj-lt"/>
          <a:ea typeface="+mj-ea"/>
          <a:cs typeface="+mj-cs"/>
        </a:defRPr>
      </a:lvl1pPr>
      <a:lvl2pPr algn="l" defTabSz="3840163" rtl="0" eaLnBrk="0" fontAlgn="base" hangingPunct="0">
        <a:lnSpc>
          <a:spcPct val="90000"/>
        </a:lnSpc>
        <a:spcBef>
          <a:spcPct val="0"/>
        </a:spcBef>
        <a:spcAft>
          <a:spcPct val="0"/>
        </a:spcAft>
        <a:defRPr sz="13400">
          <a:solidFill>
            <a:schemeClr val="tx1"/>
          </a:solidFill>
          <a:latin typeface="Gill Sans MT" panose="020B0502020104020203" pitchFamily="34" charset="0"/>
        </a:defRPr>
      </a:lvl2pPr>
      <a:lvl3pPr algn="l" defTabSz="3840163" rtl="0" eaLnBrk="0" fontAlgn="base" hangingPunct="0">
        <a:lnSpc>
          <a:spcPct val="90000"/>
        </a:lnSpc>
        <a:spcBef>
          <a:spcPct val="0"/>
        </a:spcBef>
        <a:spcAft>
          <a:spcPct val="0"/>
        </a:spcAft>
        <a:defRPr sz="13400">
          <a:solidFill>
            <a:schemeClr val="tx1"/>
          </a:solidFill>
          <a:latin typeface="Gill Sans MT" panose="020B0502020104020203" pitchFamily="34" charset="0"/>
        </a:defRPr>
      </a:lvl3pPr>
      <a:lvl4pPr algn="l" defTabSz="3840163" rtl="0" eaLnBrk="0" fontAlgn="base" hangingPunct="0">
        <a:lnSpc>
          <a:spcPct val="90000"/>
        </a:lnSpc>
        <a:spcBef>
          <a:spcPct val="0"/>
        </a:spcBef>
        <a:spcAft>
          <a:spcPct val="0"/>
        </a:spcAft>
        <a:defRPr sz="13400">
          <a:solidFill>
            <a:schemeClr val="tx1"/>
          </a:solidFill>
          <a:latin typeface="Gill Sans MT" panose="020B0502020104020203" pitchFamily="34" charset="0"/>
        </a:defRPr>
      </a:lvl4pPr>
      <a:lvl5pPr algn="l" defTabSz="3840163" rtl="0" eaLnBrk="0" fontAlgn="base" hangingPunct="0">
        <a:lnSpc>
          <a:spcPct val="90000"/>
        </a:lnSpc>
        <a:spcBef>
          <a:spcPct val="0"/>
        </a:spcBef>
        <a:spcAft>
          <a:spcPct val="0"/>
        </a:spcAft>
        <a:defRPr sz="13400">
          <a:solidFill>
            <a:schemeClr val="tx1"/>
          </a:solidFill>
          <a:latin typeface="Gill Sans MT" panose="020B0502020104020203" pitchFamily="34" charset="0"/>
        </a:defRPr>
      </a:lvl5pPr>
      <a:lvl6pPr marL="457200" algn="l" defTabSz="3840163" rtl="0" fontAlgn="base">
        <a:lnSpc>
          <a:spcPct val="90000"/>
        </a:lnSpc>
        <a:spcBef>
          <a:spcPct val="0"/>
        </a:spcBef>
        <a:spcAft>
          <a:spcPct val="0"/>
        </a:spcAft>
        <a:defRPr sz="13400">
          <a:solidFill>
            <a:schemeClr val="tx1"/>
          </a:solidFill>
          <a:latin typeface="Gill Sans MT" panose="020B0502020104020203" pitchFamily="34" charset="0"/>
        </a:defRPr>
      </a:lvl6pPr>
      <a:lvl7pPr marL="914400" algn="l" defTabSz="3840163" rtl="0" fontAlgn="base">
        <a:lnSpc>
          <a:spcPct val="90000"/>
        </a:lnSpc>
        <a:spcBef>
          <a:spcPct val="0"/>
        </a:spcBef>
        <a:spcAft>
          <a:spcPct val="0"/>
        </a:spcAft>
        <a:defRPr sz="13400">
          <a:solidFill>
            <a:schemeClr val="tx1"/>
          </a:solidFill>
          <a:latin typeface="Gill Sans MT" panose="020B0502020104020203" pitchFamily="34" charset="0"/>
        </a:defRPr>
      </a:lvl7pPr>
      <a:lvl8pPr marL="1371600" algn="l" defTabSz="3840163" rtl="0" fontAlgn="base">
        <a:lnSpc>
          <a:spcPct val="90000"/>
        </a:lnSpc>
        <a:spcBef>
          <a:spcPct val="0"/>
        </a:spcBef>
        <a:spcAft>
          <a:spcPct val="0"/>
        </a:spcAft>
        <a:defRPr sz="13400">
          <a:solidFill>
            <a:schemeClr val="tx1"/>
          </a:solidFill>
          <a:latin typeface="Gill Sans MT" panose="020B0502020104020203" pitchFamily="34" charset="0"/>
        </a:defRPr>
      </a:lvl8pPr>
      <a:lvl9pPr marL="1828800" algn="l" defTabSz="3840163" rtl="0" fontAlgn="base">
        <a:lnSpc>
          <a:spcPct val="90000"/>
        </a:lnSpc>
        <a:spcBef>
          <a:spcPct val="0"/>
        </a:spcBef>
        <a:spcAft>
          <a:spcPct val="0"/>
        </a:spcAft>
        <a:defRPr sz="13400">
          <a:solidFill>
            <a:schemeClr val="tx1"/>
          </a:solidFill>
          <a:latin typeface="Gill Sans MT" panose="020B0502020104020203" pitchFamily="34" charset="0"/>
        </a:defRPr>
      </a:lvl9pPr>
    </p:titleStyle>
    <p:bodyStyle>
      <a:lvl1pPr marL="958850" indent="-958850" algn="l" defTabSz="3840163" rtl="0" eaLnBrk="0" fontAlgn="base" hangingPunct="0">
        <a:lnSpc>
          <a:spcPct val="120000"/>
        </a:lnSpc>
        <a:spcBef>
          <a:spcPts val="4200"/>
        </a:spcBef>
        <a:spcAft>
          <a:spcPct val="0"/>
        </a:spcAft>
        <a:buClr>
          <a:schemeClr val="accent1"/>
        </a:buClr>
        <a:buSzPct val="100000"/>
        <a:buFont typeface="Arial" panose="020B0604020202020204" pitchFamily="34" charset="0"/>
        <a:buChar char="•"/>
        <a:defRPr sz="8400" kern="1200">
          <a:solidFill>
            <a:schemeClr val="tx1"/>
          </a:solidFill>
          <a:latin typeface="+mn-lt"/>
          <a:ea typeface="+mn-ea"/>
          <a:cs typeface="+mn-cs"/>
        </a:defRPr>
      </a:lvl1pPr>
      <a:lvl2pPr marL="2879725" indent="-958850" algn="l" defTabSz="3840163" rtl="0" eaLnBrk="0" fontAlgn="base" hangingPunct="0">
        <a:lnSpc>
          <a:spcPct val="120000"/>
        </a:lnSpc>
        <a:spcBef>
          <a:spcPts val="2100"/>
        </a:spcBef>
        <a:spcAft>
          <a:spcPct val="0"/>
        </a:spcAft>
        <a:buClr>
          <a:schemeClr val="accent1"/>
        </a:buClr>
        <a:buSzPct val="100000"/>
        <a:buFont typeface="Arial" panose="020B0604020202020204" pitchFamily="34" charset="0"/>
        <a:buChar char="•"/>
        <a:defRPr sz="7500" kern="1200">
          <a:solidFill>
            <a:schemeClr val="tx1"/>
          </a:solidFill>
          <a:latin typeface="+mn-lt"/>
          <a:ea typeface="+mn-ea"/>
          <a:cs typeface="+mn-cs"/>
        </a:defRPr>
      </a:lvl2pPr>
      <a:lvl3pPr marL="4800600" indent="-958850" algn="l" defTabSz="3840163" rtl="0" eaLnBrk="0" fontAlgn="base" hangingPunct="0">
        <a:lnSpc>
          <a:spcPct val="120000"/>
        </a:lnSpc>
        <a:spcBef>
          <a:spcPts val="2100"/>
        </a:spcBef>
        <a:spcAft>
          <a:spcPct val="0"/>
        </a:spcAft>
        <a:buClr>
          <a:schemeClr val="accent1"/>
        </a:buClr>
        <a:buSzPct val="100000"/>
        <a:buFont typeface="Arial" panose="020B0604020202020204" pitchFamily="34" charset="0"/>
        <a:buChar char="•"/>
        <a:defRPr sz="6700" kern="1200">
          <a:solidFill>
            <a:schemeClr val="tx1"/>
          </a:solidFill>
          <a:latin typeface="+mn-lt"/>
          <a:ea typeface="+mn-ea"/>
          <a:cs typeface="+mn-cs"/>
        </a:defRPr>
      </a:lvl3pPr>
      <a:lvl4pPr marL="6719888" indent="-958850" algn="l" defTabSz="3840163" rtl="0" eaLnBrk="0" fontAlgn="base" hangingPunct="0">
        <a:lnSpc>
          <a:spcPct val="120000"/>
        </a:lnSpc>
        <a:spcBef>
          <a:spcPts val="2100"/>
        </a:spcBef>
        <a:spcAft>
          <a:spcPct val="0"/>
        </a:spcAft>
        <a:buClr>
          <a:schemeClr val="accent1"/>
        </a:buClr>
        <a:buSzPct val="100000"/>
        <a:buFont typeface="Arial" panose="020B0604020202020204" pitchFamily="34" charset="0"/>
        <a:buChar char="•"/>
        <a:defRPr sz="5800" kern="1200">
          <a:solidFill>
            <a:schemeClr val="tx1"/>
          </a:solidFill>
          <a:latin typeface="+mn-lt"/>
          <a:ea typeface="+mn-ea"/>
          <a:cs typeface="+mn-cs"/>
        </a:defRPr>
      </a:lvl4pPr>
      <a:lvl5pPr marL="8640763" indent="-958850" algn="l" defTabSz="3840163" rtl="0" eaLnBrk="0" fontAlgn="base" hangingPunct="0">
        <a:lnSpc>
          <a:spcPct val="120000"/>
        </a:lnSpc>
        <a:spcBef>
          <a:spcPts val="2100"/>
        </a:spcBef>
        <a:spcAft>
          <a:spcPct val="0"/>
        </a:spcAft>
        <a:buClr>
          <a:schemeClr val="accent1"/>
        </a:buClr>
        <a:buSzPct val="100000"/>
        <a:buFont typeface="Arial" panose="020B0604020202020204" pitchFamily="34" charset="0"/>
        <a:buChar char="•"/>
        <a:defRPr sz="5000" kern="1200">
          <a:solidFill>
            <a:schemeClr val="tx1"/>
          </a:solidFill>
          <a:latin typeface="+mn-lt"/>
          <a:ea typeface="+mn-ea"/>
          <a:cs typeface="+mn-cs"/>
        </a:defRPr>
      </a:lvl5pPr>
      <a:lvl6pPr marL="10561320" indent="-960120" algn="l" defTabSz="3840480" rtl="0" eaLnBrk="1" latinLnBrk="0" hangingPunct="1">
        <a:lnSpc>
          <a:spcPct val="120000"/>
        </a:lnSpc>
        <a:spcBef>
          <a:spcPts val="2100"/>
        </a:spcBef>
        <a:buClr>
          <a:schemeClr val="accent1"/>
        </a:buClr>
        <a:buSzPct val="100000"/>
        <a:buFont typeface="Arial" panose="020B0604020202020204" pitchFamily="34" charset="0"/>
        <a:buChar char="•"/>
        <a:defRPr sz="5040" kern="1200">
          <a:solidFill>
            <a:schemeClr val="tx1"/>
          </a:solidFill>
          <a:effectLst/>
          <a:latin typeface="+mn-lt"/>
          <a:ea typeface="+mn-ea"/>
          <a:cs typeface="+mn-cs"/>
        </a:defRPr>
      </a:lvl6pPr>
      <a:lvl7pPr marL="12481560" indent="-960120" algn="l" defTabSz="3840480" rtl="0" eaLnBrk="1" latinLnBrk="0" hangingPunct="1">
        <a:lnSpc>
          <a:spcPct val="120000"/>
        </a:lnSpc>
        <a:spcBef>
          <a:spcPts val="2100"/>
        </a:spcBef>
        <a:buClr>
          <a:schemeClr val="accent1"/>
        </a:buClr>
        <a:buSzPct val="100000"/>
        <a:buFont typeface="Arial" panose="020B0604020202020204" pitchFamily="34" charset="0"/>
        <a:buChar char="•"/>
        <a:defRPr sz="5040" kern="1200">
          <a:solidFill>
            <a:schemeClr val="tx1"/>
          </a:solidFill>
          <a:effectLst/>
          <a:latin typeface="+mn-lt"/>
          <a:ea typeface="+mn-ea"/>
          <a:cs typeface="+mn-cs"/>
        </a:defRPr>
      </a:lvl7pPr>
      <a:lvl8pPr marL="14401800" indent="-960120" algn="l" defTabSz="3840480" rtl="0" eaLnBrk="1" latinLnBrk="0" hangingPunct="1">
        <a:lnSpc>
          <a:spcPct val="120000"/>
        </a:lnSpc>
        <a:spcBef>
          <a:spcPts val="2100"/>
        </a:spcBef>
        <a:buClr>
          <a:schemeClr val="accent1"/>
        </a:buClr>
        <a:buSzPct val="100000"/>
        <a:buFont typeface="Arial" panose="020B0604020202020204" pitchFamily="34" charset="0"/>
        <a:buChar char="•"/>
        <a:defRPr sz="5040" kern="1200" baseline="0">
          <a:solidFill>
            <a:schemeClr val="tx1"/>
          </a:solidFill>
          <a:effectLst/>
          <a:latin typeface="+mn-lt"/>
          <a:ea typeface="+mn-ea"/>
          <a:cs typeface="+mn-cs"/>
        </a:defRPr>
      </a:lvl8pPr>
      <a:lvl9pPr marL="16322040" indent="-960120" algn="l" defTabSz="3840480" rtl="0" eaLnBrk="1" latinLnBrk="0" hangingPunct="1">
        <a:lnSpc>
          <a:spcPct val="120000"/>
        </a:lnSpc>
        <a:spcBef>
          <a:spcPts val="2100"/>
        </a:spcBef>
        <a:buClr>
          <a:schemeClr val="accent1"/>
        </a:buClr>
        <a:buSzPct val="100000"/>
        <a:buFont typeface="Arial" panose="020B0604020202020204" pitchFamily="34" charset="0"/>
        <a:buChar char="•"/>
        <a:defRPr sz="5040" kern="1200" baseline="0">
          <a:solidFill>
            <a:schemeClr val="tx1"/>
          </a:solidFill>
          <a:effectLst/>
          <a:latin typeface="+mn-lt"/>
          <a:ea typeface="+mn-ea"/>
          <a:cs typeface="+mn-cs"/>
        </a:defRPr>
      </a:lvl9pPr>
    </p:bodyStyle>
    <p:otherStyle>
      <a:defPPr>
        <a:defRPr lang="en-US"/>
      </a:defPPr>
      <a:lvl1pPr marL="0" algn="l" defTabSz="3840480" rtl="0" eaLnBrk="1" latinLnBrk="0" hangingPunct="1">
        <a:defRPr sz="7560" kern="1200">
          <a:solidFill>
            <a:schemeClr val="tx1"/>
          </a:solidFill>
          <a:latin typeface="+mn-lt"/>
          <a:ea typeface="+mn-ea"/>
          <a:cs typeface="+mn-cs"/>
        </a:defRPr>
      </a:lvl1pPr>
      <a:lvl2pPr marL="1920240" algn="l" defTabSz="3840480" rtl="0" eaLnBrk="1" latinLnBrk="0" hangingPunct="1">
        <a:defRPr sz="7560" kern="1200">
          <a:solidFill>
            <a:schemeClr val="tx1"/>
          </a:solidFill>
          <a:latin typeface="+mn-lt"/>
          <a:ea typeface="+mn-ea"/>
          <a:cs typeface="+mn-cs"/>
        </a:defRPr>
      </a:lvl2pPr>
      <a:lvl3pPr marL="3840480" algn="l" defTabSz="3840480" rtl="0" eaLnBrk="1" latinLnBrk="0" hangingPunct="1">
        <a:defRPr sz="7560" kern="1200">
          <a:solidFill>
            <a:schemeClr val="tx1"/>
          </a:solidFill>
          <a:latin typeface="+mn-lt"/>
          <a:ea typeface="+mn-ea"/>
          <a:cs typeface="+mn-cs"/>
        </a:defRPr>
      </a:lvl3pPr>
      <a:lvl4pPr marL="5760720" algn="l" defTabSz="3840480" rtl="0" eaLnBrk="1" latinLnBrk="0" hangingPunct="1">
        <a:defRPr sz="7560" kern="1200">
          <a:solidFill>
            <a:schemeClr val="tx1"/>
          </a:solidFill>
          <a:latin typeface="+mn-lt"/>
          <a:ea typeface="+mn-ea"/>
          <a:cs typeface="+mn-cs"/>
        </a:defRPr>
      </a:lvl4pPr>
      <a:lvl5pPr marL="7680960" algn="l" defTabSz="3840480" rtl="0" eaLnBrk="1" latinLnBrk="0" hangingPunct="1">
        <a:defRPr sz="7560" kern="1200">
          <a:solidFill>
            <a:schemeClr val="tx1"/>
          </a:solidFill>
          <a:latin typeface="+mn-lt"/>
          <a:ea typeface="+mn-ea"/>
          <a:cs typeface="+mn-cs"/>
        </a:defRPr>
      </a:lvl5pPr>
      <a:lvl6pPr marL="9601200" algn="l" defTabSz="3840480" rtl="0" eaLnBrk="1" latinLnBrk="0" hangingPunct="1">
        <a:defRPr sz="7560" kern="1200">
          <a:solidFill>
            <a:schemeClr val="tx1"/>
          </a:solidFill>
          <a:latin typeface="+mn-lt"/>
          <a:ea typeface="+mn-ea"/>
          <a:cs typeface="+mn-cs"/>
        </a:defRPr>
      </a:lvl6pPr>
      <a:lvl7pPr marL="11521440" algn="l" defTabSz="3840480" rtl="0" eaLnBrk="1" latinLnBrk="0" hangingPunct="1">
        <a:defRPr sz="7560" kern="1200">
          <a:solidFill>
            <a:schemeClr val="tx1"/>
          </a:solidFill>
          <a:latin typeface="+mn-lt"/>
          <a:ea typeface="+mn-ea"/>
          <a:cs typeface="+mn-cs"/>
        </a:defRPr>
      </a:lvl7pPr>
      <a:lvl8pPr marL="13441680" algn="l" defTabSz="3840480" rtl="0" eaLnBrk="1" latinLnBrk="0" hangingPunct="1">
        <a:defRPr sz="7560" kern="1200">
          <a:solidFill>
            <a:schemeClr val="tx1"/>
          </a:solidFill>
          <a:latin typeface="+mn-lt"/>
          <a:ea typeface="+mn-ea"/>
          <a:cs typeface="+mn-cs"/>
        </a:defRPr>
      </a:lvl8pPr>
      <a:lvl9pPr marL="15361920" algn="l" defTabSz="3840480" rtl="0" eaLnBrk="1" latinLnBrk="0" hangingPunct="1">
        <a:defRPr sz="75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9" name="TextBox 1">
            <a:extLst>
              <a:ext uri="{FF2B5EF4-FFF2-40B4-BE49-F238E27FC236}">
                <a16:creationId xmlns:a16="http://schemas.microsoft.com/office/drawing/2014/main" id="{E353712C-CECE-4280-8396-80E3F7EB4D69}"/>
              </a:ext>
            </a:extLst>
          </p:cNvPr>
          <p:cNvSpPr txBox="1">
            <a:spLocks noChangeArrowheads="1"/>
          </p:cNvSpPr>
          <p:nvPr/>
        </p:nvSpPr>
        <p:spPr bwMode="auto">
          <a:xfrm>
            <a:off x="447010" y="-10767"/>
            <a:ext cx="40995857" cy="39356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9600" b="1">
                <a:solidFill>
                  <a:srgbClr val="00457C"/>
                </a:solidFill>
                <a:latin typeface="Times New Roman" panose="02020603050405020304" pitchFamily="18" charset="0"/>
              </a:defRPr>
            </a:lvl1pPr>
            <a:lvl2pPr marL="742950" indent="-285750">
              <a:defRPr sz="9600" b="1">
                <a:solidFill>
                  <a:srgbClr val="00457C"/>
                </a:solidFill>
                <a:latin typeface="Times New Roman" panose="02020603050405020304" pitchFamily="18" charset="0"/>
              </a:defRPr>
            </a:lvl2pPr>
            <a:lvl3pPr marL="1143000" indent="-228600">
              <a:defRPr sz="9600" b="1">
                <a:solidFill>
                  <a:srgbClr val="00457C"/>
                </a:solidFill>
                <a:latin typeface="Times New Roman" panose="02020603050405020304" pitchFamily="18" charset="0"/>
              </a:defRPr>
            </a:lvl3pPr>
            <a:lvl4pPr marL="1600200" indent="-228600">
              <a:defRPr sz="9600" b="1">
                <a:solidFill>
                  <a:srgbClr val="00457C"/>
                </a:solidFill>
                <a:latin typeface="Times New Roman" panose="02020603050405020304" pitchFamily="18" charset="0"/>
              </a:defRPr>
            </a:lvl4pPr>
            <a:lvl5pPr marL="2057400" indent="-228600">
              <a:defRPr sz="9600" b="1">
                <a:solidFill>
                  <a:srgbClr val="00457C"/>
                </a:solidFill>
                <a:latin typeface="Times New Roman" panose="02020603050405020304" pitchFamily="18" charset="0"/>
              </a:defRPr>
            </a:lvl5pPr>
            <a:lvl6pPr marL="2514600" indent="-228600" eaLnBrk="0" fontAlgn="base" hangingPunct="0">
              <a:spcBef>
                <a:spcPct val="0"/>
              </a:spcBef>
              <a:spcAft>
                <a:spcPct val="0"/>
              </a:spcAft>
              <a:defRPr sz="9600" b="1">
                <a:solidFill>
                  <a:srgbClr val="00457C"/>
                </a:solidFill>
                <a:latin typeface="Times New Roman" panose="02020603050405020304" pitchFamily="18" charset="0"/>
              </a:defRPr>
            </a:lvl6pPr>
            <a:lvl7pPr marL="2971800" indent="-228600" eaLnBrk="0" fontAlgn="base" hangingPunct="0">
              <a:spcBef>
                <a:spcPct val="0"/>
              </a:spcBef>
              <a:spcAft>
                <a:spcPct val="0"/>
              </a:spcAft>
              <a:defRPr sz="9600" b="1">
                <a:solidFill>
                  <a:srgbClr val="00457C"/>
                </a:solidFill>
                <a:latin typeface="Times New Roman" panose="02020603050405020304" pitchFamily="18" charset="0"/>
              </a:defRPr>
            </a:lvl7pPr>
            <a:lvl8pPr marL="3429000" indent="-228600" eaLnBrk="0" fontAlgn="base" hangingPunct="0">
              <a:spcBef>
                <a:spcPct val="0"/>
              </a:spcBef>
              <a:spcAft>
                <a:spcPct val="0"/>
              </a:spcAft>
              <a:defRPr sz="9600" b="1">
                <a:solidFill>
                  <a:srgbClr val="00457C"/>
                </a:solidFill>
                <a:latin typeface="Times New Roman" panose="02020603050405020304" pitchFamily="18" charset="0"/>
              </a:defRPr>
            </a:lvl8pPr>
            <a:lvl9pPr marL="3886200" indent="-228600" eaLnBrk="0" fontAlgn="base" hangingPunct="0">
              <a:spcBef>
                <a:spcPct val="0"/>
              </a:spcBef>
              <a:spcAft>
                <a:spcPct val="0"/>
              </a:spcAft>
              <a:defRPr sz="9600" b="1">
                <a:solidFill>
                  <a:srgbClr val="00457C"/>
                </a:solidFill>
                <a:latin typeface="Times New Roman" panose="02020603050405020304" pitchFamily="18" charset="0"/>
              </a:defRPr>
            </a:lvl9pPr>
          </a:lstStyle>
          <a:p>
            <a:pPr eaLnBrk="1" fontAlgn="auto" hangingPunct="1">
              <a:spcBef>
                <a:spcPts val="0"/>
              </a:spcBef>
              <a:spcAft>
                <a:spcPts val="0"/>
              </a:spcAft>
              <a:defRPr/>
            </a:pPr>
            <a:r>
              <a:rPr lang="en-US" sz="5400" b="1" dirty="0">
                <a:effectLst/>
                <a:latin typeface="Arial" panose="020B0604020202020204" pitchFamily="34" charset="0"/>
                <a:ea typeface="Arial" panose="020B0604020202020204" pitchFamily="34" charset="0"/>
              </a:rPr>
              <a:t>Effectiveness of Electrical Cardioversion among Older Adults in the Long-Term Care Setting Diagnosed with</a:t>
            </a:r>
            <a:r>
              <a:rPr lang="en-US" sz="5400" dirty="0">
                <a:effectLst/>
                <a:latin typeface="Calibri" panose="020F0502020204030204" pitchFamily="34" charset="0"/>
                <a:ea typeface="Calibri" panose="020F0502020204030204" pitchFamily="34" charset="0"/>
              </a:rPr>
              <a:t> </a:t>
            </a:r>
            <a:r>
              <a:rPr lang="en-US" sz="5400" b="1" dirty="0">
                <a:effectLst/>
                <a:latin typeface="Arial" panose="020B0604020202020204" pitchFamily="34" charset="0"/>
                <a:ea typeface="Arial" panose="020B0604020202020204" pitchFamily="34" charset="0"/>
              </a:rPr>
              <a:t>Atrial Fibrillation</a:t>
            </a:r>
            <a:endParaRPr lang="en-US" sz="5400" b="1" dirty="0">
              <a:solidFill>
                <a:srgbClr val="003968"/>
              </a:solidFill>
              <a:effectLst/>
              <a:latin typeface="Avenir Next"/>
              <a:ea typeface="Arial" panose="020B0604020202020204" pitchFamily="34" charset="0"/>
            </a:endParaRPr>
          </a:p>
          <a:p>
            <a:pPr eaLnBrk="1" fontAlgn="auto" hangingPunct="1">
              <a:spcBef>
                <a:spcPts val="0"/>
              </a:spcBef>
              <a:spcAft>
                <a:spcPts val="0"/>
              </a:spcAft>
              <a:defRPr/>
            </a:pPr>
            <a:r>
              <a:rPr lang="en-US" altLang="en-US" sz="4725" b="0" dirty="0">
                <a:solidFill>
                  <a:srgbClr val="003968"/>
                </a:solidFill>
                <a:latin typeface="Avenir Next"/>
                <a:ea typeface="Avenir Next"/>
                <a:cs typeface="Avenir Next"/>
              </a:rPr>
              <a:t>Daniel Padron, MS3; </a:t>
            </a:r>
            <a:r>
              <a:rPr lang="en-US" altLang="en-US" sz="4725" b="0" dirty="0" err="1">
                <a:solidFill>
                  <a:srgbClr val="003968"/>
                </a:solidFill>
                <a:latin typeface="Avenir Next"/>
                <a:ea typeface="Avenir Next"/>
                <a:cs typeface="Avenir Next"/>
              </a:rPr>
              <a:t>Shannu</a:t>
            </a:r>
            <a:r>
              <a:rPr lang="en-US" altLang="en-US" sz="4725" b="0" dirty="0">
                <a:solidFill>
                  <a:srgbClr val="003968"/>
                </a:solidFill>
                <a:latin typeface="Avenir Next"/>
                <a:ea typeface="Avenir Next"/>
                <a:cs typeface="Avenir Next"/>
              </a:rPr>
              <a:t> </a:t>
            </a:r>
            <a:r>
              <a:rPr lang="en-US" altLang="en-US" sz="4725" b="0" dirty="0" err="1">
                <a:solidFill>
                  <a:srgbClr val="003968"/>
                </a:solidFill>
                <a:latin typeface="Avenir Next"/>
                <a:ea typeface="Avenir Next"/>
                <a:cs typeface="Avenir Next"/>
              </a:rPr>
              <a:t>Satyavolu</a:t>
            </a:r>
            <a:r>
              <a:rPr lang="en-US" altLang="en-US" sz="4725" b="0" dirty="0">
                <a:solidFill>
                  <a:srgbClr val="003968"/>
                </a:solidFill>
                <a:latin typeface="Avenir Next"/>
                <a:ea typeface="Avenir Next"/>
                <a:cs typeface="Avenir Next"/>
              </a:rPr>
              <a:t>, MD; Melisa Rodriguez Suliman, MS2; Adam Kirstein, MD; Gabriella Engstrom, PhD; Bernardo Reyes Fernandez, MD. </a:t>
            </a:r>
            <a:br>
              <a:rPr lang="en-US" altLang="en-US" sz="4725" b="0" i="1" dirty="0">
                <a:solidFill>
                  <a:srgbClr val="FF0000"/>
                </a:solidFill>
                <a:latin typeface="Avenir Next"/>
                <a:ea typeface="Avenir Next"/>
                <a:cs typeface="Avenir Next"/>
              </a:rPr>
            </a:br>
            <a:r>
              <a:rPr lang="en-US" altLang="en-US" sz="4725" b="0" dirty="0">
                <a:solidFill>
                  <a:srgbClr val="003968"/>
                </a:solidFill>
                <a:latin typeface="Avenir Next"/>
                <a:ea typeface="Avenir Next"/>
                <a:cs typeface="Avenir Next"/>
              </a:rPr>
              <a:t>Florida Atlantic University, Schmidt College of Medicine</a:t>
            </a:r>
            <a:br>
              <a:rPr lang="en-US" altLang="en-US" sz="4725" b="0" dirty="0">
                <a:solidFill>
                  <a:srgbClr val="003968"/>
                </a:solidFill>
                <a:latin typeface="Avenir Next"/>
                <a:ea typeface="Avenir Next"/>
                <a:cs typeface="Avenir Next"/>
              </a:rPr>
            </a:br>
            <a:endParaRPr lang="en-US" altLang="en-US" sz="4725" b="0" dirty="0">
              <a:solidFill>
                <a:srgbClr val="003968"/>
              </a:solidFill>
              <a:latin typeface="Avenir Next"/>
              <a:ea typeface="Avenir Next"/>
              <a:cs typeface="Avenir Next"/>
            </a:endParaRPr>
          </a:p>
        </p:txBody>
      </p:sp>
      <p:cxnSp>
        <p:nvCxnSpPr>
          <p:cNvPr id="3" name="Straight Connector 2">
            <a:extLst>
              <a:ext uri="{FF2B5EF4-FFF2-40B4-BE49-F238E27FC236}">
                <a16:creationId xmlns:a16="http://schemas.microsoft.com/office/drawing/2014/main" id="{9B10C871-B58E-4DD1-8FF5-173CD6F826DC}"/>
              </a:ext>
            </a:extLst>
          </p:cNvPr>
          <p:cNvCxnSpPr/>
          <p:nvPr/>
        </p:nvCxnSpPr>
        <p:spPr>
          <a:xfrm>
            <a:off x="16458352" y="4519613"/>
            <a:ext cx="0" cy="23802975"/>
          </a:xfrm>
          <a:prstGeom prst="line">
            <a:avLst/>
          </a:prstGeom>
          <a:ln>
            <a:solidFill>
              <a:srgbClr val="003968"/>
            </a:solidFill>
          </a:ln>
        </p:spPr>
        <p:style>
          <a:lnRef idx="1">
            <a:schemeClr val="accent1"/>
          </a:lnRef>
          <a:fillRef idx="0">
            <a:schemeClr val="accent1"/>
          </a:fillRef>
          <a:effectRef idx="0">
            <a:schemeClr val="accent1"/>
          </a:effectRef>
          <a:fontRef idx="minor">
            <a:schemeClr val="tx1"/>
          </a:fontRef>
        </p:style>
      </p:cxnSp>
      <p:sp>
        <p:nvSpPr>
          <p:cNvPr id="15367" name="TextBox 7">
            <a:extLst>
              <a:ext uri="{FF2B5EF4-FFF2-40B4-BE49-F238E27FC236}">
                <a16:creationId xmlns:a16="http://schemas.microsoft.com/office/drawing/2014/main" id="{CBB5E42B-0E13-45F9-8264-328A6F65D104}"/>
              </a:ext>
            </a:extLst>
          </p:cNvPr>
          <p:cNvSpPr txBox="1">
            <a:spLocks noChangeArrowheads="1"/>
          </p:cNvSpPr>
          <p:nvPr/>
        </p:nvSpPr>
        <p:spPr bwMode="auto">
          <a:xfrm>
            <a:off x="516733" y="6113275"/>
            <a:ext cx="14882018" cy="14157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Gill Sans MT" panose="020B0502020104020203" pitchFamily="34" charset="0"/>
              </a:defRPr>
            </a:lvl1pPr>
            <a:lvl2pPr marL="742950" indent="-285750">
              <a:defRPr>
                <a:solidFill>
                  <a:schemeClr val="tx1"/>
                </a:solidFill>
                <a:latin typeface="Gill Sans MT" panose="020B0502020104020203" pitchFamily="34" charset="0"/>
              </a:defRPr>
            </a:lvl2pPr>
            <a:lvl3pPr marL="1143000" indent="-228600">
              <a:defRPr>
                <a:solidFill>
                  <a:schemeClr val="tx1"/>
                </a:solidFill>
                <a:latin typeface="Gill Sans MT" panose="020B0502020104020203" pitchFamily="34" charset="0"/>
              </a:defRPr>
            </a:lvl3pPr>
            <a:lvl4pPr marL="1600200" indent="-228600">
              <a:defRPr>
                <a:solidFill>
                  <a:schemeClr val="tx1"/>
                </a:solidFill>
                <a:latin typeface="Gill Sans MT" panose="020B0502020104020203" pitchFamily="34" charset="0"/>
              </a:defRPr>
            </a:lvl4pPr>
            <a:lvl5pPr marL="2057400" indent="-228600">
              <a:defRPr>
                <a:solidFill>
                  <a:schemeClr val="tx1"/>
                </a:solidFill>
                <a:latin typeface="Gill Sans MT" panose="020B0502020104020203" pitchFamily="34" charset="0"/>
              </a:defRPr>
            </a:lvl5pPr>
            <a:lvl6pPr marL="2514600" indent="-228600" defTabSz="457200" eaLnBrk="0" fontAlgn="base" hangingPunct="0">
              <a:spcBef>
                <a:spcPct val="0"/>
              </a:spcBef>
              <a:spcAft>
                <a:spcPct val="0"/>
              </a:spcAft>
              <a:defRPr>
                <a:solidFill>
                  <a:schemeClr val="tx1"/>
                </a:solidFill>
                <a:latin typeface="Gill Sans MT" panose="020B0502020104020203" pitchFamily="34" charset="0"/>
              </a:defRPr>
            </a:lvl6pPr>
            <a:lvl7pPr marL="2971800" indent="-228600" defTabSz="457200" eaLnBrk="0" fontAlgn="base" hangingPunct="0">
              <a:spcBef>
                <a:spcPct val="0"/>
              </a:spcBef>
              <a:spcAft>
                <a:spcPct val="0"/>
              </a:spcAft>
              <a:defRPr>
                <a:solidFill>
                  <a:schemeClr val="tx1"/>
                </a:solidFill>
                <a:latin typeface="Gill Sans MT" panose="020B0502020104020203" pitchFamily="34" charset="0"/>
              </a:defRPr>
            </a:lvl7pPr>
            <a:lvl8pPr marL="3429000" indent="-228600" defTabSz="457200" eaLnBrk="0" fontAlgn="base" hangingPunct="0">
              <a:spcBef>
                <a:spcPct val="0"/>
              </a:spcBef>
              <a:spcAft>
                <a:spcPct val="0"/>
              </a:spcAft>
              <a:defRPr>
                <a:solidFill>
                  <a:schemeClr val="tx1"/>
                </a:solidFill>
                <a:latin typeface="Gill Sans MT" panose="020B0502020104020203" pitchFamily="34" charset="0"/>
              </a:defRPr>
            </a:lvl8pPr>
            <a:lvl9pPr marL="3886200" indent="-228600" defTabSz="457200" eaLnBrk="0" fontAlgn="base" hangingPunct="0">
              <a:spcBef>
                <a:spcPct val="0"/>
              </a:spcBef>
              <a:spcAft>
                <a:spcPct val="0"/>
              </a:spcAft>
              <a:defRPr>
                <a:solidFill>
                  <a:schemeClr val="tx1"/>
                </a:solidFill>
                <a:latin typeface="Gill Sans MT" panose="020B0502020104020203" pitchFamily="34" charset="0"/>
              </a:defRPr>
            </a:lvl9pPr>
          </a:lstStyle>
          <a:p>
            <a:br>
              <a:rPr lang="en-US" sz="4400" dirty="0"/>
            </a:br>
            <a:endParaRPr lang="en-US" altLang="en-US" sz="4200" dirty="0"/>
          </a:p>
        </p:txBody>
      </p:sp>
      <p:sp>
        <p:nvSpPr>
          <p:cNvPr id="15368" name="TextBox 15">
            <a:extLst>
              <a:ext uri="{FF2B5EF4-FFF2-40B4-BE49-F238E27FC236}">
                <a16:creationId xmlns:a16="http://schemas.microsoft.com/office/drawing/2014/main" id="{2E9CF43F-7888-4C25-A94B-987CE9DFF96F}"/>
              </a:ext>
            </a:extLst>
          </p:cNvPr>
          <p:cNvSpPr txBox="1">
            <a:spLocks noChangeArrowheads="1"/>
          </p:cNvSpPr>
          <p:nvPr/>
        </p:nvSpPr>
        <p:spPr bwMode="auto">
          <a:xfrm>
            <a:off x="447010" y="4920101"/>
            <a:ext cx="15656486" cy="7434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Gill Sans MT" panose="020B0502020104020203" pitchFamily="34" charset="0"/>
              </a:defRPr>
            </a:lvl1pPr>
            <a:lvl2pPr marL="742950" indent="-285750">
              <a:defRPr>
                <a:solidFill>
                  <a:schemeClr val="tx1"/>
                </a:solidFill>
                <a:latin typeface="Gill Sans MT" panose="020B0502020104020203" pitchFamily="34" charset="0"/>
              </a:defRPr>
            </a:lvl2pPr>
            <a:lvl3pPr marL="1143000" indent="-228600">
              <a:defRPr>
                <a:solidFill>
                  <a:schemeClr val="tx1"/>
                </a:solidFill>
                <a:latin typeface="Gill Sans MT" panose="020B0502020104020203" pitchFamily="34" charset="0"/>
              </a:defRPr>
            </a:lvl3pPr>
            <a:lvl4pPr marL="1600200" indent="-228600">
              <a:defRPr>
                <a:solidFill>
                  <a:schemeClr val="tx1"/>
                </a:solidFill>
                <a:latin typeface="Gill Sans MT" panose="020B0502020104020203" pitchFamily="34" charset="0"/>
              </a:defRPr>
            </a:lvl4pPr>
            <a:lvl5pPr marL="2057400" indent="-228600">
              <a:defRPr>
                <a:solidFill>
                  <a:schemeClr val="tx1"/>
                </a:solidFill>
                <a:latin typeface="Gill Sans MT" panose="020B0502020104020203" pitchFamily="34" charset="0"/>
              </a:defRPr>
            </a:lvl5pPr>
            <a:lvl6pPr marL="2514600" indent="-228600" defTabSz="457200" eaLnBrk="0" fontAlgn="base" hangingPunct="0">
              <a:spcBef>
                <a:spcPct val="0"/>
              </a:spcBef>
              <a:spcAft>
                <a:spcPct val="0"/>
              </a:spcAft>
              <a:defRPr>
                <a:solidFill>
                  <a:schemeClr val="tx1"/>
                </a:solidFill>
                <a:latin typeface="Gill Sans MT" panose="020B0502020104020203" pitchFamily="34" charset="0"/>
              </a:defRPr>
            </a:lvl6pPr>
            <a:lvl7pPr marL="2971800" indent="-228600" defTabSz="457200" eaLnBrk="0" fontAlgn="base" hangingPunct="0">
              <a:spcBef>
                <a:spcPct val="0"/>
              </a:spcBef>
              <a:spcAft>
                <a:spcPct val="0"/>
              </a:spcAft>
              <a:defRPr>
                <a:solidFill>
                  <a:schemeClr val="tx1"/>
                </a:solidFill>
                <a:latin typeface="Gill Sans MT" panose="020B0502020104020203" pitchFamily="34" charset="0"/>
              </a:defRPr>
            </a:lvl7pPr>
            <a:lvl8pPr marL="3429000" indent="-228600" defTabSz="457200" eaLnBrk="0" fontAlgn="base" hangingPunct="0">
              <a:spcBef>
                <a:spcPct val="0"/>
              </a:spcBef>
              <a:spcAft>
                <a:spcPct val="0"/>
              </a:spcAft>
              <a:defRPr>
                <a:solidFill>
                  <a:schemeClr val="tx1"/>
                </a:solidFill>
                <a:latin typeface="Gill Sans MT" panose="020B0502020104020203" pitchFamily="34" charset="0"/>
              </a:defRPr>
            </a:lvl8pPr>
            <a:lvl9pPr marL="3886200" indent="-228600" defTabSz="457200" eaLnBrk="0" fontAlgn="base" hangingPunct="0">
              <a:spcBef>
                <a:spcPct val="0"/>
              </a:spcBef>
              <a:spcAft>
                <a:spcPct val="0"/>
              </a:spcAft>
              <a:defRPr>
                <a:solidFill>
                  <a:schemeClr val="tx1"/>
                </a:solidFill>
                <a:latin typeface="Gill Sans MT" panose="020B0502020104020203" pitchFamily="34" charset="0"/>
              </a:defRPr>
            </a:lvl9pPr>
          </a:lstStyle>
          <a:p>
            <a:pPr marL="685800" marR="0" indent="-685800">
              <a:lnSpc>
                <a:spcPct val="115000"/>
              </a:lnSpc>
              <a:spcBef>
                <a:spcPts val="1200"/>
              </a:spcBef>
              <a:spcAft>
                <a:spcPts val="1200"/>
              </a:spcAft>
              <a:buFont typeface="Arial" panose="020B0604020202020204" pitchFamily="34" charset="0"/>
              <a:buChar char="•"/>
            </a:pPr>
            <a:r>
              <a:rPr lang="en-US" sz="4800" dirty="0">
                <a:effectLst/>
                <a:highlight>
                  <a:srgbClr val="FFFFFF"/>
                </a:highlight>
                <a:latin typeface="Times New Roman" panose="02020603050405020304" pitchFamily="18" charset="0"/>
                <a:ea typeface="Times New Roman" panose="02020603050405020304" pitchFamily="18" charset="0"/>
              </a:rPr>
              <a:t>To our knowledge, there is limited information on electrical cardioversion (ECV) effectiveness among older adults.</a:t>
            </a:r>
          </a:p>
          <a:p>
            <a:pPr marL="685800" marR="0" indent="-685800">
              <a:lnSpc>
                <a:spcPct val="115000"/>
              </a:lnSpc>
              <a:spcBef>
                <a:spcPts val="1200"/>
              </a:spcBef>
              <a:spcAft>
                <a:spcPts val="1200"/>
              </a:spcAft>
              <a:buFont typeface="Arial" panose="020B0604020202020204" pitchFamily="34" charset="0"/>
              <a:buChar char="•"/>
            </a:pPr>
            <a:r>
              <a:rPr lang="en-US" sz="4800" dirty="0">
                <a:effectLst/>
                <a:latin typeface="Times New Roman" panose="02020603050405020304" pitchFamily="18" charset="0"/>
                <a:ea typeface="Times New Roman" panose="02020603050405020304" pitchFamily="18" charset="0"/>
              </a:rPr>
              <a:t>The aim of this study is to determine</a:t>
            </a:r>
            <a:r>
              <a:rPr lang="en-US" sz="4800" dirty="0">
                <a:effectLst/>
                <a:highlight>
                  <a:srgbClr val="FFFFFF"/>
                </a:highlight>
                <a:latin typeface="Times New Roman" panose="02020603050405020304" pitchFamily="18" charset="0"/>
                <a:ea typeface="Times New Roman" panose="02020603050405020304" pitchFamily="18" charset="0"/>
              </a:rPr>
              <a:t> the effectiveness of ECV among patients aged 75 and older.</a:t>
            </a:r>
          </a:p>
          <a:p>
            <a:pPr marL="685800" marR="0" indent="-685800">
              <a:lnSpc>
                <a:spcPct val="115000"/>
              </a:lnSpc>
              <a:spcBef>
                <a:spcPts val="1200"/>
              </a:spcBef>
              <a:spcAft>
                <a:spcPts val="1200"/>
              </a:spcAft>
              <a:buFont typeface="Arial" panose="020B0604020202020204" pitchFamily="34" charset="0"/>
              <a:buChar char="•"/>
            </a:pPr>
            <a:r>
              <a:rPr lang="en-US" sz="4800" dirty="0">
                <a:effectLst/>
                <a:latin typeface="Times New Roman" panose="02020603050405020304" pitchFamily="18" charset="0"/>
                <a:ea typeface="Times New Roman" panose="02020603050405020304" pitchFamily="18" charset="0"/>
              </a:rPr>
              <a:t>Additionally, we aim to determine whether patients with an effective ECV who were discharged to a care facility, were less likely to return to the hospital at 30-or 90-days post discharge than patients who were discharged home.</a:t>
            </a:r>
            <a:endParaRPr lang="en-US" sz="4800" dirty="0">
              <a:effectLst/>
              <a:latin typeface="Arial" panose="020B0604020202020204" pitchFamily="34" charset="0"/>
              <a:ea typeface="Arial" panose="020B0604020202020204" pitchFamily="34" charset="0"/>
            </a:endParaRPr>
          </a:p>
        </p:txBody>
      </p:sp>
      <p:cxnSp>
        <p:nvCxnSpPr>
          <p:cNvPr id="42" name="Straight Connector 41">
            <a:extLst>
              <a:ext uri="{FF2B5EF4-FFF2-40B4-BE49-F238E27FC236}">
                <a16:creationId xmlns:a16="http://schemas.microsoft.com/office/drawing/2014/main" id="{89B49871-8AE8-438B-804E-C4F467D6FC53}"/>
              </a:ext>
            </a:extLst>
          </p:cNvPr>
          <p:cNvCxnSpPr/>
          <p:nvPr/>
        </p:nvCxnSpPr>
        <p:spPr>
          <a:xfrm>
            <a:off x="35204400" y="4519613"/>
            <a:ext cx="0" cy="23802975"/>
          </a:xfrm>
          <a:prstGeom prst="line">
            <a:avLst/>
          </a:prstGeom>
          <a:ln>
            <a:solidFill>
              <a:srgbClr val="003968"/>
            </a:solidFill>
          </a:ln>
        </p:spPr>
        <p:style>
          <a:lnRef idx="1">
            <a:schemeClr val="accent1"/>
          </a:lnRef>
          <a:fillRef idx="0">
            <a:schemeClr val="accent1"/>
          </a:fillRef>
          <a:effectRef idx="0">
            <a:schemeClr val="accent1"/>
          </a:effectRef>
          <a:fontRef idx="minor">
            <a:schemeClr val="tx1"/>
          </a:fontRef>
        </p:style>
      </p:cxnSp>
      <p:sp>
        <p:nvSpPr>
          <p:cNvPr id="15370" name="TextBox 47">
            <a:extLst>
              <a:ext uri="{FF2B5EF4-FFF2-40B4-BE49-F238E27FC236}">
                <a16:creationId xmlns:a16="http://schemas.microsoft.com/office/drawing/2014/main" id="{7DF6B416-ED1F-4791-A7DA-C222FB5D3B03}"/>
              </a:ext>
            </a:extLst>
          </p:cNvPr>
          <p:cNvSpPr txBox="1">
            <a:spLocks noChangeArrowheads="1"/>
          </p:cNvSpPr>
          <p:nvPr/>
        </p:nvSpPr>
        <p:spPr bwMode="auto">
          <a:xfrm>
            <a:off x="16896524" y="5162096"/>
            <a:ext cx="17545875" cy="10000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Gill Sans MT" panose="020B0502020104020203" pitchFamily="34" charset="0"/>
              </a:defRPr>
            </a:lvl1pPr>
            <a:lvl2pPr marL="742950" indent="-285750">
              <a:defRPr>
                <a:solidFill>
                  <a:schemeClr val="tx1"/>
                </a:solidFill>
                <a:latin typeface="Gill Sans MT" panose="020B0502020104020203" pitchFamily="34" charset="0"/>
              </a:defRPr>
            </a:lvl2pPr>
            <a:lvl3pPr marL="1143000" indent="-228600">
              <a:defRPr>
                <a:solidFill>
                  <a:schemeClr val="tx1"/>
                </a:solidFill>
                <a:latin typeface="Gill Sans MT" panose="020B0502020104020203" pitchFamily="34" charset="0"/>
              </a:defRPr>
            </a:lvl3pPr>
            <a:lvl4pPr marL="1600200" indent="-228600">
              <a:defRPr>
                <a:solidFill>
                  <a:schemeClr val="tx1"/>
                </a:solidFill>
                <a:latin typeface="Gill Sans MT" panose="020B0502020104020203" pitchFamily="34" charset="0"/>
              </a:defRPr>
            </a:lvl4pPr>
            <a:lvl5pPr marL="2057400" indent="-228600">
              <a:defRPr>
                <a:solidFill>
                  <a:schemeClr val="tx1"/>
                </a:solidFill>
                <a:latin typeface="Gill Sans MT" panose="020B0502020104020203" pitchFamily="34" charset="0"/>
              </a:defRPr>
            </a:lvl5pPr>
            <a:lvl6pPr marL="2514600" indent="-228600" defTabSz="457200" eaLnBrk="0" fontAlgn="base" hangingPunct="0">
              <a:spcBef>
                <a:spcPct val="0"/>
              </a:spcBef>
              <a:spcAft>
                <a:spcPct val="0"/>
              </a:spcAft>
              <a:defRPr>
                <a:solidFill>
                  <a:schemeClr val="tx1"/>
                </a:solidFill>
                <a:latin typeface="Gill Sans MT" panose="020B0502020104020203" pitchFamily="34" charset="0"/>
              </a:defRPr>
            </a:lvl6pPr>
            <a:lvl7pPr marL="2971800" indent="-228600" defTabSz="457200" eaLnBrk="0" fontAlgn="base" hangingPunct="0">
              <a:spcBef>
                <a:spcPct val="0"/>
              </a:spcBef>
              <a:spcAft>
                <a:spcPct val="0"/>
              </a:spcAft>
              <a:defRPr>
                <a:solidFill>
                  <a:schemeClr val="tx1"/>
                </a:solidFill>
                <a:latin typeface="Gill Sans MT" panose="020B0502020104020203" pitchFamily="34" charset="0"/>
              </a:defRPr>
            </a:lvl7pPr>
            <a:lvl8pPr marL="3429000" indent="-228600" defTabSz="457200" eaLnBrk="0" fontAlgn="base" hangingPunct="0">
              <a:spcBef>
                <a:spcPct val="0"/>
              </a:spcBef>
              <a:spcAft>
                <a:spcPct val="0"/>
              </a:spcAft>
              <a:defRPr>
                <a:solidFill>
                  <a:schemeClr val="tx1"/>
                </a:solidFill>
                <a:latin typeface="Gill Sans MT" panose="020B0502020104020203" pitchFamily="34" charset="0"/>
              </a:defRPr>
            </a:lvl8pPr>
            <a:lvl9pPr marL="3886200" indent="-228600" defTabSz="457200" eaLnBrk="0" fontAlgn="base" hangingPunct="0">
              <a:spcBef>
                <a:spcPct val="0"/>
              </a:spcBef>
              <a:spcAft>
                <a:spcPct val="0"/>
              </a:spcAft>
              <a:defRPr>
                <a:solidFill>
                  <a:schemeClr val="tx1"/>
                </a:solidFill>
                <a:latin typeface="Gill Sans MT" panose="020B0502020104020203" pitchFamily="34" charset="0"/>
              </a:defRPr>
            </a:lvl9pPr>
          </a:lstStyle>
          <a:p>
            <a:pPr marL="571500" marR="0" indent="-571500">
              <a:lnSpc>
                <a:spcPct val="115000"/>
              </a:lnSpc>
              <a:spcBef>
                <a:spcPts val="1200"/>
              </a:spcBef>
              <a:spcAft>
                <a:spcPts val="1200"/>
              </a:spcAft>
              <a:buFont typeface="Arial" panose="020B0604020202020204" pitchFamily="34" charset="0"/>
              <a:buChar char="•"/>
            </a:pPr>
            <a:r>
              <a:rPr lang="en-US" sz="4800" dirty="0">
                <a:effectLst/>
                <a:latin typeface="Times New Roman" panose="02020603050405020304" pitchFamily="18" charset="0"/>
                <a:ea typeface="Times New Roman" panose="02020603050405020304" pitchFamily="18" charset="0"/>
              </a:rPr>
              <a:t>Our cohort included 320 patients. From those, 189 (59%) were aged of 75-84, while 131 were </a:t>
            </a:r>
            <a:r>
              <a:rPr lang="en-US" sz="4800" u="sng" dirty="0">
                <a:effectLst/>
                <a:latin typeface="Times New Roman" panose="02020603050405020304" pitchFamily="18" charset="0"/>
                <a:ea typeface="Times New Roman" panose="02020603050405020304" pitchFamily="18" charset="0"/>
              </a:rPr>
              <a:t>&gt;</a:t>
            </a:r>
            <a:r>
              <a:rPr lang="en-US" sz="4800" dirty="0">
                <a:effectLst/>
                <a:latin typeface="Times New Roman" panose="02020603050405020304" pitchFamily="18" charset="0"/>
                <a:ea typeface="Times New Roman" panose="02020603050405020304" pitchFamily="18" charset="0"/>
              </a:rPr>
              <a:t>85 (41%).  </a:t>
            </a:r>
          </a:p>
          <a:p>
            <a:pPr marL="571500" marR="0" indent="-571500">
              <a:lnSpc>
                <a:spcPct val="115000"/>
              </a:lnSpc>
              <a:spcBef>
                <a:spcPts val="1200"/>
              </a:spcBef>
              <a:spcAft>
                <a:spcPts val="1200"/>
              </a:spcAft>
              <a:buFont typeface="Arial" panose="020B0604020202020204" pitchFamily="34" charset="0"/>
              <a:buChar char="•"/>
            </a:pPr>
            <a:r>
              <a:rPr lang="en-US" sz="4800" dirty="0">
                <a:effectLst/>
                <a:latin typeface="Times New Roman" panose="02020603050405020304" pitchFamily="18" charset="0"/>
                <a:ea typeface="Times New Roman" panose="02020603050405020304" pitchFamily="18" charset="0"/>
              </a:rPr>
              <a:t>There were no clinically significant differences in baseline characteristics between age groups.</a:t>
            </a:r>
          </a:p>
          <a:p>
            <a:pPr marL="571500" marR="0" indent="-571500">
              <a:lnSpc>
                <a:spcPct val="115000"/>
              </a:lnSpc>
              <a:spcBef>
                <a:spcPts val="1200"/>
              </a:spcBef>
              <a:spcAft>
                <a:spcPts val="1200"/>
              </a:spcAft>
              <a:buFont typeface="Arial" panose="020B0604020202020204" pitchFamily="34" charset="0"/>
              <a:buChar char="•"/>
            </a:pPr>
            <a:r>
              <a:rPr lang="en-US" sz="4800" dirty="0">
                <a:effectLst/>
                <a:latin typeface="Times New Roman" panose="02020603050405020304" pitchFamily="18" charset="0"/>
                <a:ea typeface="Times New Roman" panose="02020603050405020304" pitchFamily="18" charset="0"/>
              </a:rPr>
              <a:t> Regarding the primary outcome, there was no statistically significant difference in the effectiveness of ECV between these two age groups. (Results in Figure 1)</a:t>
            </a:r>
          </a:p>
          <a:p>
            <a:pPr marL="571500" marR="0" indent="-571500">
              <a:lnSpc>
                <a:spcPct val="115000"/>
              </a:lnSpc>
              <a:spcBef>
                <a:spcPts val="1200"/>
              </a:spcBef>
              <a:spcAft>
                <a:spcPts val="1200"/>
              </a:spcAft>
              <a:buFont typeface="Arial" panose="020B0604020202020204" pitchFamily="34" charset="0"/>
              <a:buChar char="•"/>
            </a:pPr>
            <a:r>
              <a:rPr lang="en-US" sz="4800" dirty="0">
                <a:latin typeface="Times New Roman" panose="02020603050405020304" pitchFamily="18" charset="0"/>
                <a:ea typeface="Times New Roman" panose="02020603050405020304" pitchFamily="18" charset="0"/>
              </a:rPr>
              <a:t>Within </a:t>
            </a:r>
            <a:r>
              <a:rPr lang="en-US" sz="4800" dirty="0">
                <a:effectLst/>
                <a:latin typeface="Times New Roman" panose="02020603050405020304" pitchFamily="18" charset="0"/>
                <a:ea typeface="Times New Roman" panose="02020603050405020304" pitchFamily="18" charset="0"/>
              </a:rPr>
              <a:t>the 75-84 age group and the  </a:t>
            </a:r>
            <a:r>
              <a:rPr lang="en-US" sz="4800" u="sng" dirty="0">
                <a:effectLst/>
                <a:latin typeface="Times New Roman" panose="02020603050405020304" pitchFamily="18" charset="0"/>
                <a:ea typeface="Times New Roman" panose="02020603050405020304" pitchFamily="18" charset="0"/>
              </a:rPr>
              <a:t>&gt;</a:t>
            </a:r>
            <a:r>
              <a:rPr lang="en-US" sz="4800" dirty="0">
                <a:effectLst/>
                <a:latin typeface="Times New Roman" panose="02020603050405020304" pitchFamily="18" charset="0"/>
                <a:ea typeface="Times New Roman" panose="02020603050405020304" pitchFamily="18" charset="0"/>
              </a:rPr>
              <a:t>85 age group, the difference in 30-day and 90-day readmission rates was not statistically significant based on discharge location. (Results in Figure 2)</a:t>
            </a:r>
            <a:br>
              <a:rPr lang="en-US" altLang="en-US" sz="3000" dirty="0"/>
            </a:br>
            <a:endParaRPr lang="en-US" altLang="en-US" sz="3000" dirty="0"/>
          </a:p>
        </p:txBody>
      </p:sp>
      <p:sp>
        <p:nvSpPr>
          <p:cNvPr id="15371" name="TextBox 52">
            <a:extLst>
              <a:ext uri="{FF2B5EF4-FFF2-40B4-BE49-F238E27FC236}">
                <a16:creationId xmlns:a16="http://schemas.microsoft.com/office/drawing/2014/main" id="{FFD3909D-C16D-4641-B47B-ADAF80F281C5}"/>
              </a:ext>
            </a:extLst>
          </p:cNvPr>
          <p:cNvSpPr txBox="1">
            <a:spLocks noChangeArrowheads="1"/>
          </p:cNvSpPr>
          <p:nvPr/>
        </p:nvSpPr>
        <p:spPr bwMode="auto">
          <a:xfrm>
            <a:off x="35747259" y="15685308"/>
            <a:ext cx="15108182" cy="111402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Gill Sans MT" panose="020B0502020104020203" pitchFamily="34" charset="0"/>
              </a:defRPr>
            </a:lvl1pPr>
            <a:lvl2pPr marL="742950" indent="-285750">
              <a:defRPr>
                <a:solidFill>
                  <a:schemeClr val="tx1"/>
                </a:solidFill>
                <a:latin typeface="Gill Sans MT" panose="020B0502020104020203" pitchFamily="34" charset="0"/>
              </a:defRPr>
            </a:lvl2pPr>
            <a:lvl3pPr marL="1143000" indent="-228600">
              <a:defRPr>
                <a:solidFill>
                  <a:schemeClr val="tx1"/>
                </a:solidFill>
                <a:latin typeface="Gill Sans MT" panose="020B0502020104020203" pitchFamily="34" charset="0"/>
              </a:defRPr>
            </a:lvl3pPr>
            <a:lvl4pPr marL="1600200" indent="-228600">
              <a:defRPr>
                <a:solidFill>
                  <a:schemeClr val="tx1"/>
                </a:solidFill>
                <a:latin typeface="Gill Sans MT" panose="020B0502020104020203" pitchFamily="34" charset="0"/>
              </a:defRPr>
            </a:lvl4pPr>
            <a:lvl5pPr marL="2057400" indent="-228600">
              <a:defRPr>
                <a:solidFill>
                  <a:schemeClr val="tx1"/>
                </a:solidFill>
                <a:latin typeface="Gill Sans MT" panose="020B0502020104020203" pitchFamily="34" charset="0"/>
              </a:defRPr>
            </a:lvl5pPr>
            <a:lvl6pPr marL="2514600" indent="-228600" defTabSz="457200" eaLnBrk="0" fontAlgn="base" hangingPunct="0">
              <a:spcBef>
                <a:spcPct val="0"/>
              </a:spcBef>
              <a:spcAft>
                <a:spcPct val="0"/>
              </a:spcAft>
              <a:defRPr>
                <a:solidFill>
                  <a:schemeClr val="tx1"/>
                </a:solidFill>
                <a:latin typeface="Gill Sans MT" panose="020B0502020104020203" pitchFamily="34" charset="0"/>
              </a:defRPr>
            </a:lvl6pPr>
            <a:lvl7pPr marL="2971800" indent="-228600" defTabSz="457200" eaLnBrk="0" fontAlgn="base" hangingPunct="0">
              <a:spcBef>
                <a:spcPct val="0"/>
              </a:spcBef>
              <a:spcAft>
                <a:spcPct val="0"/>
              </a:spcAft>
              <a:defRPr>
                <a:solidFill>
                  <a:schemeClr val="tx1"/>
                </a:solidFill>
                <a:latin typeface="Gill Sans MT" panose="020B0502020104020203" pitchFamily="34" charset="0"/>
              </a:defRPr>
            </a:lvl7pPr>
            <a:lvl8pPr marL="3429000" indent="-228600" defTabSz="457200" eaLnBrk="0" fontAlgn="base" hangingPunct="0">
              <a:spcBef>
                <a:spcPct val="0"/>
              </a:spcBef>
              <a:spcAft>
                <a:spcPct val="0"/>
              </a:spcAft>
              <a:defRPr>
                <a:solidFill>
                  <a:schemeClr val="tx1"/>
                </a:solidFill>
                <a:latin typeface="Gill Sans MT" panose="020B0502020104020203" pitchFamily="34" charset="0"/>
              </a:defRPr>
            </a:lvl8pPr>
            <a:lvl9pPr marL="3886200" indent="-228600" defTabSz="457200" eaLnBrk="0" fontAlgn="base" hangingPunct="0">
              <a:spcBef>
                <a:spcPct val="0"/>
              </a:spcBef>
              <a:spcAft>
                <a:spcPct val="0"/>
              </a:spcAft>
              <a:defRPr>
                <a:solidFill>
                  <a:schemeClr val="tx1"/>
                </a:solidFill>
                <a:latin typeface="Gill Sans MT" panose="020B0502020104020203" pitchFamily="34" charset="0"/>
              </a:defRPr>
            </a:lvl9pPr>
          </a:lstStyle>
          <a:p>
            <a:pPr marL="685800" marR="0" indent="-685800">
              <a:lnSpc>
                <a:spcPct val="115000"/>
              </a:lnSpc>
              <a:spcBef>
                <a:spcPts val="1200"/>
              </a:spcBef>
              <a:spcAft>
                <a:spcPts val="1200"/>
              </a:spcAft>
              <a:buFont typeface="Arial" panose="020B0604020202020204" pitchFamily="34" charset="0"/>
              <a:buChar char="•"/>
            </a:pPr>
            <a:r>
              <a:rPr lang="en-US" sz="4800" dirty="0">
                <a:effectLst/>
                <a:latin typeface="Times New Roman" panose="02020603050405020304" pitchFamily="18" charset="0"/>
                <a:ea typeface="Times New Roman" panose="02020603050405020304" pitchFamily="18" charset="0"/>
              </a:rPr>
              <a:t>We reported no difference on ECV effectiveness between patients aged 75-84 and those </a:t>
            </a:r>
            <a:r>
              <a:rPr lang="en-US" sz="4800" u="sng" dirty="0">
                <a:effectLst/>
                <a:latin typeface="Times New Roman" panose="02020603050405020304" pitchFamily="18" charset="0"/>
                <a:ea typeface="Times New Roman" panose="02020603050405020304" pitchFamily="18" charset="0"/>
              </a:rPr>
              <a:t>&gt;</a:t>
            </a:r>
            <a:r>
              <a:rPr lang="en-US" sz="4800" dirty="0">
                <a:effectLst/>
                <a:latin typeface="Times New Roman" panose="02020603050405020304" pitchFamily="18" charset="0"/>
                <a:ea typeface="Times New Roman" panose="02020603050405020304" pitchFamily="18" charset="0"/>
              </a:rPr>
              <a:t>85 diagnosed with AF.</a:t>
            </a:r>
          </a:p>
          <a:p>
            <a:pPr marL="685800" marR="0" indent="-685800">
              <a:lnSpc>
                <a:spcPct val="115000"/>
              </a:lnSpc>
              <a:spcBef>
                <a:spcPts val="1200"/>
              </a:spcBef>
              <a:spcAft>
                <a:spcPts val="1200"/>
              </a:spcAft>
              <a:buFont typeface="Arial" panose="020B0604020202020204" pitchFamily="34" charset="0"/>
              <a:buChar char="•"/>
            </a:pPr>
            <a:r>
              <a:rPr lang="en-US" sz="4800" dirty="0">
                <a:effectLst/>
                <a:latin typeface="Times New Roman" panose="02020603050405020304" pitchFamily="18" charset="0"/>
                <a:ea typeface="Times New Roman" panose="02020603050405020304" pitchFamily="18" charset="0"/>
              </a:rPr>
              <a:t>Likewise, the effectiveness of ECV did not affect hospital return rates, regardless of age, baseline characteristics, or discharge location</a:t>
            </a:r>
          </a:p>
          <a:p>
            <a:pPr marL="685800" marR="0" indent="-685800">
              <a:lnSpc>
                <a:spcPct val="115000"/>
              </a:lnSpc>
              <a:spcBef>
                <a:spcPts val="1200"/>
              </a:spcBef>
              <a:spcAft>
                <a:spcPts val="1200"/>
              </a:spcAft>
              <a:buFont typeface="Arial" panose="020B0604020202020204" pitchFamily="34" charset="0"/>
              <a:buChar char="•"/>
            </a:pPr>
            <a:r>
              <a:rPr lang="en-US" sz="4800" dirty="0">
                <a:effectLst/>
                <a:latin typeface="Times New Roman" panose="02020603050405020304" pitchFamily="18" charset="0"/>
                <a:ea typeface="Times New Roman" panose="02020603050405020304" pitchFamily="18" charset="0"/>
              </a:rPr>
              <a:t>Our results support the continued use of ECV in geriatric populations, consistent with current guidelines in younger populations.</a:t>
            </a:r>
            <a:endParaRPr lang="en-US" sz="4800" dirty="0">
              <a:latin typeface="Times New Roman" panose="02020603050405020304" pitchFamily="18" charset="0"/>
              <a:ea typeface="Times New Roman" panose="02020603050405020304" pitchFamily="18" charset="0"/>
            </a:endParaRPr>
          </a:p>
          <a:p>
            <a:pPr marL="685800" marR="0" indent="-685800">
              <a:lnSpc>
                <a:spcPct val="115000"/>
              </a:lnSpc>
              <a:spcBef>
                <a:spcPts val="1200"/>
              </a:spcBef>
              <a:spcAft>
                <a:spcPts val="1200"/>
              </a:spcAft>
              <a:buFont typeface="Arial" panose="020B0604020202020204" pitchFamily="34" charset="0"/>
              <a:buChar char="•"/>
            </a:pPr>
            <a:r>
              <a:rPr lang="en-US" sz="4800" dirty="0">
                <a:effectLst/>
                <a:latin typeface="Times New Roman" panose="02020603050405020304" pitchFamily="18" charset="0"/>
                <a:ea typeface="Times New Roman" panose="02020603050405020304" pitchFamily="18" charset="0"/>
              </a:rPr>
              <a:t>However, given the lack of significant reduction in hospital readmissions, the question of whether ECV leads to better long-term outcomes in these patients still remains. </a:t>
            </a:r>
            <a:endParaRPr lang="en-US" sz="4800" dirty="0">
              <a:effectLst/>
              <a:latin typeface="Arial" panose="020B0604020202020204" pitchFamily="34" charset="0"/>
              <a:ea typeface="Arial" panose="020B0604020202020204" pitchFamily="34" charset="0"/>
            </a:endParaRPr>
          </a:p>
        </p:txBody>
      </p:sp>
      <p:grpSp>
        <p:nvGrpSpPr>
          <p:cNvPr id="8" name="Group 7">
            <a:extLst>
              <a:ext uri="{FF2B5EF4-FFF2-40B4-BE49-F238E27FC236}">
                <a16:creationId xmlns:a16="http://schemas.microsoft.com/office/drawing/2014/main" id="{A0BD0A82-CCC6-4E90-8A37-3A2F30D345B4}"/>
              </a:ext>
            </a:extLst>
          </p:cNvPr>
          <p:cNvGrpSpPr/>
          <p:nvPr/>
        </p:nvGrpSpPr>
        <p:grpSpPr>
          <a:xfrm>
            <a:off x="4096384" y="3785367"/>
            <a:ext cx="7331075" cy="1144587"/>
            <a:chOff x="4038600" y="14857413"/>
            <a:chExt cx="7331075" cy="1144587"/>
          </a:xfrm>
        </p:grpSpPr>
        <p:sp>
          <p:nvSpPr>
            <p:cNvPr id="28" name="Rectangle 27">
              <a:extLst>
                <a:ext uri="{FF2B5EF4-FFF2-40B4-BE49-F238E27FC236}">
                  <a16:creationId xmlns:a16="http://schemas.microsoft.com/office/drawing/2014/main" id="{28CE67BA-7DE7-4B8C-963E-D1371AC0BC9B}"/>
                </a:ext>
              </a:extLst>
            </p:cNvPr>
            <p:cNvSpPr/>
            <p:nvPr/>
          </p:nvSpPr>
          <p:spPr>
            <a:xfrm>
              <a:off x="4038600" y="14857413"/>
              <a:ext cx="7331075" cy="109855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8400"/>
            </a:p>
          </p:txBody>
        </p:sp>
        <p:sp>
          <p:nvSpPr>
            <p:cNvPr id="16402" name="TextBox 6">
              <a:extLst>
                <a:ext uri="{FF2B5EF4-FFF2-40B4-BE49-F238E27FC236}">
                  <a16:creationId xmlns:a16="http://schemas.microsoft.com/office/drawing/2014/main" id="{D9E43ED3-95F2-4F1B-B424-2DD381350D11}"/>
                </a:ext>
              </a:extLst>
            </p:cNvPr>
            <p:cNvSpPr txBox="1">
              <a:spLocks noChangeArrowheads="1"/>
            </p:cNvSpPr>
            <p:nvPr/>
          </p:nvSpPr>
          <p:spPr bwMode="auto">
            <a:xfrm>
              <a:off x="4213225" y="14987588"/>
              <a:ext cx="6899275" cy="900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eaLnBrk="1" fontAlgn="auto" hangingPunct="1">
                <a:spcBef>
                  <a:spcPts val="0"/>
                </a:spcBef>
                <a:spcAft>
                  <a:spcPts val="0"/>
                </a:spcAft>
                <a:defRPr/>
              </a:pPr>
              <a:r>
                <a:rPr lang="en-US" altLang="en-US" sz="5250" dirty="0">
                  <a:solidFill>
                    <a:schemeClr val="bg1"/>
                  </a:solidFill>
                  <a:latin typeface="Avenir Next"/>
                  <a:ea typeface="Avenir Next"/>
                  <a:cs typeface="Avenir Next"/>
                </a:rPr>
                <a:t>Background</a:t>
              </a:r>
            </a:p>
          </p:txBody>
        </p:sp>
        <p:sp>
          <p:nvSpPr>
            <p:cNvPr id="7" name="Right Triangle 6">
              <a:extLst>
                <a:ext uri="{FF2B5EF4-FFF2-40B4-BE49-F238E27FC236}">
                  <a16:creationId xmlns:a16="http://schemas.microsoft.com/office/drawing/2014/main" id="{C5D1A73E-AF4D-4A27-876F-5071DA6081E6}"/>
                </a:ext>
              </a:extLst>
            </p:cNvPr>
            <p:cNvSpPr/>
            <p:nvPr/>
          </p:nvSpPr>
          <p:spPr>
            <a:xfrm rot="5400000">
              <a:off x="3824288" y="15086012"/>
              <a:ext cx="1130300" cy="701675"/>
            </a:xfrm>
            <a:prstGeom prst="rtTriangl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8400"/>
            </a:p>
          </p:txBody>
        </p:sp>
      </p:grpSp>
      <p:grpSp>
        <p:nvGrpSpPr>
          <p:cNvPr id="5" name="Group 4">
            <a:extLst>
              <a:ext uri="{FF2B5EF4-FFF2-40B4-BE49-F238E27FC236}">
                <a16:creationId xmlns:a16="http://schemas.microsoft.com/office/drawing/2014/main" id="{8D71D32D-CA08-48B8-9D01-E0D3948DF77B}"/>
              </a:ext>
            </a:extLst>
          </p:cNvPr>
          <p:cNvGrpSpPr/>
          <p:nvPr/>
        </p:nvGrpSpPr>
        <p:grpSpPr>
          <a:xfrm>
            <a:off x="4096384" y="12534112"/>
            <a:ext cx="7292974" cy="1417996"/>
            <a:chOff x="21686838" y="4510088"/>
            <a:chExt cx="7331075" cy="1168400"/>
          </a:xfrm>
        </p:grpSpPr>
        <p:sp>
          <p:nvSpPr>
            <p:cNvPr id="62" name="Rectangle 61">
              <a:extLst>
                <a:ext uri="{FF2B5EF4-FFF2-40B4-BE49-F238E27FC236}">
                  <a16:creationId xmlns:a16="http://schemas.microsoft.com/office/drawing/2014/main" id="{B78D9B5E-264B-4F04-BB30-D285891A13E3}"/>
                </a:ext>
              </a:extLst>
            </p:cNvPr>
            <p:cNvSpPr/>
            <p:nvPr/>
          </p:nvSpPr>
          <p:spPr>
            <a:xfrm>
              <a:off x="21686838" y="4510088"/>
              <a:ext cx="7331075" cy="109855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8400"/>
            </a:p>
          </p:txBody>
        </p:sp>
        <p:sp>
          <p:nvSpPr>
            <p:cNvPr id="63" name="Right Triangle 62">
              <a:extLst>
                <a:ext uri="{FF2B5EF4-FFF2-40B4-BE49-F238E27FC236}">
                  <a16:creationId xmlns:a16="http://schemas.microsoft.com/office/drawing/2014/main" id="{6943FEA8-48A3-41EA-AF46-AA6CD252D49C}"/>
                </a:ext>
              </a:extLst>
            </p:cNvPr>
            <p:cNvSpPr/>
            <p:nvPr/>
          </p:nvSpPr>
          <p:spPr>
            <a:xfrm rot="5400000">
              <a:off x="21472526" y="4762500"/>
              <a:ext cx="1130300" cy="701675"/>
            </a:xfrm>
            <a:prstGeom prst="rtTriangl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8400"/>
            </a:p>
          </p:txBody>
        </p:sp>
        <p:sp>
          <p:nvSpPr>
            <p:cNvPr id="16412" name="TextBox 6">
              <a:extLst>
                <a:ext uri="{FF2B5EF4-FFF2-40B4-BE49-F238E27FC236}">
                  <a16:creationId xmlns:a16="http://schemas.microsoft.com/office/drawing/2014/main" id="{DE5CE256-FAD8-41FF-B4FC-16E4E4123A2C}"/>
                </a:ext>
              </a:extLst>
            </p:cNvPr>
            <p:cNvSpPr txBox="1">
              <a:spLocks noChangeArrowheads="1"/>
            </p:cNvSpPr>
            <p:nvPr/>
          </p:nvSpPr>
          <p:spPr bwMode="auto">
            <a:xfrm>
              <a:off x="22093238" y="4586287"/>
              <a:ext cx="6899275" cy="900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eaLnBrk="1" fontAlgn="auto" hangingPunct="1">
                <a:spcBef>
                  <a:spcPts val="0"/>
                </a:spcBef>
                <a:spcAft>
                  <a:spcPts val="0"/>
                </a:spcAft>
                <a:defRPr/>
              </a:pPr>
              <a:r>
                <a:rPr lang="en-US" altLang="en-US" sz="5250" dirty="0">
                  <a:solidFill>
                    <a:schemeClr val="bg1"/>
                  </a:solidFill>
                  <a:latin typeface="Avenir Next"/>
                  <a:ea typeface="Avenir Next"/>
                  <a:cs typeface="Avenir Next"/>
                </a:rPr>
                <a:t>Methods</a:t>
              </a:r>
            </a:p>
          </p:txBody>
        </p:sp>
      </p:grpSp>
      <p:grpSp>
        <p:nvGrpSpPr>
          <p:cNvPr id="9" name="Group 8">
            <a:extLst>
              <a:ext uri="{FF2B5EF4-FFF2-40B4-BE49-F238E27FC236}">
                <a16:creationId xmlns:a16="http://schemas.microsoft.com/office/drawing/2014/main" id="{2DF99DDF-486B-4764-89EF-9FC153C2139C}"/>
              </a:ext>
            </a:extLst>
          </p:cNvPr>
          <p:cNvGrpSpPr/>
          <p:nvPr/>
        </p:nvGrpSpPr>
        <p:grpSpPr>
          <a:xfrm>
            <a:off x="22119431" y="3852601"/>
            <a:ext cx="7331075" cy="1139825"/>
            <a:chOff x="21756688" y="14938375"/>
            <a:chExt cx="7331075" cy="1139825"/>
          </a:xfrm>
        </p:grpSpPr>
        <p:sp>
          <p:nvSpPr>
            <p:cNvPr id="64" name="Rectangle 63">
              <a:extLst>
                <a:ext uri="{FF2B5EF4-FFF2-40B4-BE49-F238E27FC236}">
                  <a16:creationId xmlns:a16="http://schemas.microsoft.com/office/drawing/2014/main" id="{6D2B12D0-C340-4871-A3A8-331ADE116345}"/>
                </a:ext>
              </a:extLst>
            </p:cNvPr>
            <p:cNvSpPr/>
            <p:nvPr/>
          </p:nvSpPr>
          <p:spPr>
            <a:xfrm>
              <a:off x="21756688" y="14938375"/>
              <a:ext cx="7331075" cy="109855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8400"/>
            </a:p>
          </p:txBody>
        </p:sp>
        <p:sp>
          <p:nvSpPr>
            <p:cNvPr id="65" name="Right Triangle 64">
              <a:extLst>
                <a:ext uri="{FF2B5EF4-FFF2-40B4-BE49-F238E27FC236}">
                  <a16:creationId xmlns:a16="http://schemas.microsoft.com/office/drawing/2014/main" id="{DE52B363-5640-4DC1-ACEB-6AFDA1C398D9}"/>
                </a:ext>
              </a:extLst>
            </p:cNvPr>
            <p:cNvSpPr/>
            <p:nvPr/>
          </p:nvSpPr>
          <p:spPr>
            <a:xfrm rot="5400000">
              <a:off x="21552694" y="15161419"/>
              <a:ext cx="1131887" cy="701675"/>
            </a:xfrm>
            <a:prstGeom prst="rtTriangl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8400"/>
            </a:p>
          </p:txBody>
        </p:sp>
        <p:sp>
          <p:nvSpPr>
            <p:cNvPr id="16413" name="TextBox 6">
              <a:extLst>
                <a:ext uri="{FF2B5EF4-FFF2-40B4-BE49-F238E27FC236}">
                  <a16:creationId xmlns:a16="http://schemas.microsoft.com/office/drawing/2014/main" id="{9831F1F9-B1E4-47E1-B7FF-CB3B9EAAB339}"/>
                </a:ext>
              </a:extLst>
            </p:cNvPr>
            <p:cNvSpPr txBox="1">
              <a:spLocks noChangeArrowheads="1"/>
            </p:cNvSpPr>
            <p:nvPr/>
          </p:nvSpPr>
          <p:spPr bwMode="auto">
            <a:xfrm>
              <a:off x="22118638" y="15062200"/>
              <a:ext cx="6899275" cy="900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eaLnBrk="1" fontAlgn="auto" hangingPunct="1">
                <a:spcBef>
                  <a:spcPts val="0"/>
                </a:spcBef>
                <a:spcAft>
                  <a:spcPts val="0"/>
                </a:spcAft>
                <a:defRPr/>
              </a:pPr>
              <a:r>
                <a:rPr lang="en-US" altLang="en-US" sz="5250" dirty="0">
                  <a:solidFill>
                    <a:schemeClr val="bg1"/>
                  </a:solidFill>
                  <a:latin typeface="Avenir Next"/>
                  <a:ea typeface="Avenir Next"/>
                  <a:cs typeface="Avenir Next"/>
                </a:rPr>
                <a:t>Results</a:t>
              </a:r>
            </a:p>
          </p:txBody>
        </p:sp>
      </p:grpSp>
      <p:grpSp>
        <p:nvGrpSpPr>
          <p:cNvPr id="6" name="Group 5">
            <a:extLst>
              <a:ext uri="{FF2B5EF4-FFF2-40B4-BE49-F238E27FC236}">
                <a16:creationId xmlns:a16="http://schemas.microsoft.com/office/drawing/2014/main" id="{7151CCF8-FC17-493C-A81B-91B632295177}"/>
              </a:ext>
            </a:extLst>
          </p:cNvPr>
          <p:cNvGrpSpPr/>
          <p:nvPr/>
        </p:nvGrpSpPr>
        <p:grpSpPr>
          <a:xfrm>
            <a:off x="39756716" y="13651235"/>
            <a:ext cx="7353300" cy="1130300"/>
            <a:chOff x="40000238" y="4456113"/>
            <a:chExt cx="7353300" cy="1130300"/>
          </a:xfrm>
        </p:grpSpPr>
        <p:sp>
          <p:nvSpPr>
            <p:cNvPr id="66" name="Rectangle 65">
              <a:extLst>
                <a:ext uri="{FF2B5EF4-FFF2-40B4-BE49-F238E27FC236}">
                  <a16:creationId xmlns:a16="http://schemas.microsoft.com/office/drawing/2014/main" id="{9FF8DF44-6737-436B-B916-28A0E9F72AAA}"/>
                </a:ext>
              </a:extLst>
            </p:cNvPr>
            <p:cNvSpPr/>
            <p:nvPr/>
          </p:nvSpPr>
          <p:spPr>
            <a:xfrm>
              <a:off x="40022463" y="4456113"/>
              <a:ext cx="7331075" cy="109855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8400"/>
            </a:p>
          </p:txBody>
        </p:sp>
        <p:sp>
          <p:nvSpPr>
            <p:cNvPr id="67" name="Right Triangle 66">
              <a:extLst>
                <a:ext uri="{FF2B5EF4-FFF2-40B4-BE49-F238E27FC236}">
                  <a16:creationId xmlns:a16="http://schemas.microsoft.com/office/drawing/2014/main" id="{5EFD280C-2A56-46D3-BC59-2A8390220045}"/>
                </a:ext>
              </a:extLst>
            </p:cNvPr>
            <p:cNvSpPr/>
            <p:nvPr/>
          </p:nvSpPr>
          <p:spPr>
            <a:xfrm rot="5400000">
              <a:off x="39785926" y="4670425"/>
              <a:ext cx="1130300" cy="701675"/>
            </a:xfrm>
            <a:prstGeom prst="rtTriangl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8400"/>
            </a:p>
          </p:txBody>
        </p:sp>
        <p:sp>
          <p:nvSpPr>
            <p:cNvPr id="16414" name="TextBox 6">
              <a:extLst>
                <a:ext uri="{FF2B5EF4-FFF2-40B4-BE49-F238E27FC236}">
                  <a16:creationId xmlns:a16="http://schemas.microsoft.com/office/drawing/2014/main" id="{1CE0F6E2-FDE5-4A47-AFBC-5E4B26C5A438}"/>
                </a:ext>
              </a:extLst>
            </p:cNvPr>
            <p:cNvSpPr txBox="1">
              <a:spLocks noChangeArrowheads="1"/>
            </p:cNvSpPr>
            <p:nvPr/>
          </p:nvSpPr>
          <p:spPr bwMode="auto">
            <a:xfrm>
              <a:off x="40227250" y="4586288"/>
              <a:ext cx="6899275" cy="900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eaLnBrk="1" fontAlgn="auto" hangingPunct="1">
                <a:spcBef>
                  <a:spcPts val="0"/>
                </a:spcBef>
                <a:spcAft>
                  <a:spcPts val="0"/>
                </a:spcAft>
                <a:defRPr/>
              </a:pPr>
              <a:r>
                <a:rPr lang="en-US" altLang="en-US" sz="5250" dirty="0">
                  <a:solidFill>
                    <a:schemeClr val="bg1"/>
                  </a:solidFill>
                  <a:latin typeface="Avenir Next"/>
                  <a:ea typeface="Avenir Next"/>
                  <a:cs typeface="Avenir Next"/>
                </a:rPr>
                <a:t>Conclusion</a:t>
              </a:r>
            </a:p>
          </p:txBody>
        </p:sp>
      </p:grpSp>
      <p:sp>
        <p:nvSpPr>
          <p:cNvPr id="11" name="TextBox 10">
            <a:extLst>
              <a:ext uri="{FF2B5EF4-FFF2-40B4-BE49-F238E27FC236}">
                <a16:creationId xmlns:a16="http://schemas.microsoft.com/office/drawing/2014/main" id="{DAE158E4-1C98-0395-1934-02F7BF2C0E40}"/>
              </a:ext>
            </a:extLst>
          </p:cNvPr>
          <p:cNvSpPr txBox="1"/>
          <p:nvPr/>
        </p:nvSpPr>
        <p:spPr>
          <a:xfrm>
            <a:off x="221725" y="13952108"/>
            <a:ext cx="15849600" cy="14304237"/>
          </a:xfrm>
          <a:prstGeom prst="rect">
            <a:avLst/>
          </a:prstGeom>
          <a:noFill/>
        </p:spPr>
        <p:txBody>
          <a:bodyPr wrap="square" rtlCol="0">
            <a:spAutoFit/>
          </a:bodyPr>
          <a:lstStyle/>
          <a:p>
            <a:pPr marL="571500" marR="0" indent="-571500">
              <a:lnSpc>
                <a:spcPct val="115000"/>
              </a:lnSpc>
              <a:spcBef>
                <a:spcPts val="1200"/>
              </a:spcBef>
              <a:spcAft>
                <a:spcPts val="1200"/>
              </a:spcAft>
              <a:buFont typeface="Arial" panose="020B0604020202020204" pitchFamily="34" charset="0"/>
              <a:buChar char="•"/>
            </a:pPr>
            <a:r>
              <a:rPr lang="en-US" sz="4800" dirty="0">
                <a:effectLst/>
                <a:latin typeface="Times New Roman" panose="02020603050405020304" pitchFamily="18" charset="0"/>
                <a:ea typeface="Times New Roman" panose="02020603050405020304" pitchFamily="18" charset="0"/>
              </a:rPr>
              <a:t>This is a retrospective study of adults aged </a:t>
            </a:r>
            <a:r>
              <a:rPr lang="en-US" sz="4800" u="sng" dirty="0">
                <a:effectLst/>
                <a:latin typeface="Times New Roman" panose="02020603050405020304" pitchFamily="18" charset="0"/>
                <a:ea typeface="Times New Roman" panose="02020603050405020304" pitchFamily="18" charset="0"/>
              </a:rPr>
              <a:t>&gt; </a:t>
            </a:r>
            <a:r>
              <a:rPr lang="en-US" sz="4800" dirty="0">
                <a:effectLst/>
                <a:latin typeface="Times New Roman" panose="02020603050405020304" pitchFamily="18" charset="0"/>
                <a:ea typeface="Times New Roman" panose="02020603050405020304" pitchFamily="18" charset="0"/>
              </a:rPr>
              <a:t>75 admitted to a community teaching hospital from </a:t>
            </a:r>
            <a:r>
              <a:rPr lang="en-US" sz="4800" dirty="0">
                <a:latin typeface="Times New Roman" panose="02020603050405020304" pitchFamily="18" charset="0"/>
                <a:ea typeface="Times New Roman" panose="02020603050405020304" pitchFamily="18" charset="0"/>
              </a:rPr>
              <a:t>11/20</a:t>
            </a:r>
            <a:r>
              <a:rPr lang="en-US" sz="4800" dirty="0">
                <a:effectLst/>
                <a:latin typeface="Times New Roman" panose="02020603050405020304" pitchFamily="18" charset="0"/>
                <a:ea typeface="Times New Roman" panose="02020603050405020304" pitchFamily="18" charset="0"/>
              </a:rPr>
              <a:t>17 to </a:t>
            </a:r>
            <a:r>
              <a:rPr lang="en-US" sz="4800" dirty="0">
                <a:latin typeface="Times New Roman" panose="02020603050405020304" pitchFamily="18" charset="0"/>
                <a:ea typeface="Times New Roman" panose="02020603050405020304" pitchFamily="18" charset="0"/>
              </a:rPr>
              <a:t>11/</a:t>
            </a:r>
            <a:r>
              <a:rPr lang="en-US" sz="4800" dirty="0">
                <a:effectLst/>
                <a:latin typeface="Times New Roman" panose="02020603050405020304" pitchFamily="18" charset="0"/>
                <a:ea typeface="Times New Roman" panose="02020603050405020304" pitchFamily="18" charset="0"/>
              </a:rPr>
              <a:t>2020.</a:t>
            </a:r>
          </a:p>
          <a:p>
            <a:pPr marL="571500" marR="0" indent="-571500">
              <a:lnSpc>
                <a:spcPct val="115000"/>
              </a:lnSpc>
              <a:spcBef>
                <a:spcPts val="1200"/>
              </a:spcBef>
              <a:spcAft>
                <a:spcPts val="1200"/>
              </a:spcAft>
              <a:buFont typeface="Arial" panose="020B0604020202020204" pitchFamily="34" charset="0"/>
              <a:buChar char="•"/>
            </a:pPr>
            <a:r>
              <a:rPr lang="en-US" sz="4800" dirty="0">
                <a:effectLst/>
                <a:latin typeface="Times New Roman" panose="02020603050405020304" pitchFamily="18" charset="0"/>
                <a:ea typeface="Times New Roman" panose="02020603050405020304" pitchFamily="18" charset="0"/>
              </a:rPr>
              <a:t>We included patients with the diagnosis of AF at the time of admission who underwent ECV during their admission.</a:t>
            </a:r>
          </a:p>
          <a:p>
            <a:pPr marL="571500" marR="0" indent="-571500">
              <a:lnSpc>
                <a:spcPct val="115000"/>
              </a:lnSpc>
              <a:spcBef>
                <a:spcPts val="1200"/>
              </a:spcBef>
              <a:spcAft>
                <a:spcPts val="1200"/>
              </a:spcAft>
              <a:buFont typeface="Arial" panose="020B0604020202020204" pitchFamily="34" charset="0"/>
              <a:buChar char="•"/>
            </a:pPr>
            <a:r>
              <a:rPr lang="en-US" sz="4800" dirty="0">
                <a:latin typeface="Times New Roman" panose="02020603050405020304" pitchFamily="18" charset="0"/>
                <a:ea typeface="Times New Roman" panose="02020603050405020304" pitchFamily="18" charset="0"/>
              </a:rPr>
              <a:t>We e</a:t>
            </a:r>
            <a:r>
              <a:rPr lang="en-US" sz="4800" dirty="0">
                <a:effectLst/>
                <a:latin typeface="Times New Roman" panose="02020603050405020304" pitchFamily="18" charset="0"/>
                <a:ea typeface="Times New Roman" panose="02020603050405020304" pitchFamily="18" charset="0"/>
              </a:rPr>
              <a:t>xcluded patients with a diagnosis of cancer and those who had a contraindication to ECV.</a:t>
            </a:r>
          </a:p>
          <a:p>
            <a:pPr marL="571500" marR="0" indent="-571500">
              <a:lnSpc>
                <a:spcPct val="115000"/>
              </a:lnSpc>
              <a:spcBef>
                <a:spcPts val="1200"/>
              </a:spcBef>
              <a:spcAft>
                <a:spcPts val="1200"/>
              </a:spcAft>
              <a:buFont typeface="Arial" panose="020B0604020202020204" pitchFamily="34" charset="0"/>
              <a:buChar char="•"/>
            </a:pPr>
            <a:r>
              <a:rPr lang="en-US" sz="4800" dirty="0">
                <a:effectLst/>
                <a:latin typeface="Times New Roman" panose="02020603050405020304" pitchFamily="18" charset="0"/>
                <a:ea typeface="Times New Roman" panose="02020603050405020304" pitchFamily="18" charset="0"/>
              </a:rPr>
              <a:t>Patients were grouped based on age. One group included patients aged 75-84, and another with those aged ≥85.</a:t>
            </a:r>
          </a:p>
          <a:p>
            <a:pPr marL="571500" marR="0" indent="-571500">
              <a:lnSpc>
                <a:spcPct val="115000"/>
              </a:lnSpc>
              <a:spcBef>
                <a:spcPts val="1200"/>
              </a:spcBef>
              <a:spcAft>
                <a:spcPts val="1200"/>
              </a:spcAft>
              <a:buFont typeface="Arial" panose="020B0604020202020204" pitchFamily="34" charset="0"/>
              <a:buChar char="•"/>
            </a:pPr>
            <a:r>
              <a:rPr lang="en-US" sz="4800" dirty="0">
                <a:effectLst/>
                <a:latin typeface="Times New Roman" panose="02020603050405020304" pitchFamily="18" charset="0"/>
                <a:ea typeface="Times New Roman" panose="02020603050405020304" pitchFamily="18" charset="0"/>
              </a:rPr>
              <a:t>Patients were further stratified based on discharge location. Patients discharged home independently or with home health were designated as “Home”, while those discharged to an acute rehab, skilled nursing facility, or other long-term care setting, were designated as “Care Facility”.</a:t>
            </a:r>
          </a:p>
          <a:p>
            <a:pPr marL="571500" marR="0" indent="-571500">
              <a:lnSpc>
                <a:spcPct val="115000"/>
              </a:lnSpc>
              <a:spcBef>
                <a:spcPts val="1200"/>
              </a:spcBef>
              <a:spcAft>
                <a:spcPts val="1200"/>
              </a:spcAft>
              <a:buFont typeface="Arial" panose="020B0604020202020204" pitchFamily="34" charset="0"/>
              <a:buChar char="•"/>
            </a:pPr>
            <a:r>
              <a:rPr lang="en-US" sz="4800" dirty="0">
                <a:effectLst/>
                <a:latin typeface="Times New Roman" panose="02020603050405020304" pitchFamily="18" charset="0"/>
                <a:ea typeface="Times New Roman" panose="02020603050405020304" pitchFamily="18" charset="0"/>
              </a:rPr>
              <a:t>ECV effectiveness was defined as the presence of sinus rhythm at the time of discharge.</a:t>
            </a:r>
            <a:endParaRPr lang="en-US" sz="4800" dirty="0">
              <a:effectLst/>
              <a:latin typeface="Arial" panose="020B0604020202020204" pitchFamily="34" charset="0"/>
              <a:ea typeface="Arial" panose="020B0604020202020204" pitchFamily="34" charset="0"/>
            </a:endParaRPr>
          </a:p>
        </p:txBody>
      </p:sp>
      <p:pic>
        <p:nvPicPr>
          <p:cNvPr id="19" name="Picture 18">
            <a:extLst>
              <a:ext uri="{FF2B5EF4-FFF2-40B4-BE49-F238E27FC236}">
                <a16:creationId xmlns:a16="http://schemas.microsoft.com/office/drawing/2014/main" id="{B00F3AFD-D5D5-D998-4AA2-0285C69C679B}"/>
              </a:ext>
            </a:extLst>
          </p:cNvPr>
          <p:cNvPicPr>
            <a:picLocks noChangeAspect="1"/>
          </p:cNvPicPr>
          <p:nvPr/>
        </p:nvPicPr>
        <p:blipFill>
          <a:blip r:embed="rId3"/>
          <a:stretch>
            <a:fillRect/>
          </a:stretch>
        </p:blipFill>
        <p:spPr>
          <a:xfrm>
            <a:off x="35434571" y="4808306"/>
            <a:ext cx="15617352" cy="7939155"/>
          </a:xfrm>
          <a:prstGeom prst="rect">
            <a:avLst/>
          </a:prstGeom>
        </p:spPr>
      </p:pic>
      <p:pic>
        <p:nvPicPr>
          <p:cNvPr id="21" name="Picture 20">
            <a:extLst>
              <a:ext uri="{FF2B5EF4-FFF2-40B4-BE49-F238E27FC236}">
                <a16:creationId xmlns:a16="http://schemas.microsoft.com/office/drawing/2014/main" id="{B5AEFA2D-733F-E65E-7C4E-7484E455F1E4}"/>
              </a:ext>
            </a:extLst>
          </p:cNvPr>
          <p:cNvPicPr>
            <a:picLocks noChangeAspect="1"/>
          </p:cNvPicPr>
          <p:nvPr/>
        </p:nvPicPr>
        <p:blipFill>
          <a:blip r:embed="rId4"/>
          <a:stretch>
            <a:fillRect/>
          </a:stretch>
        </p:blipFill>
        <p:spPr>
          <a:xfrm>
            <a:off x="17232407" y="17479693"/>
            <a:ext cx="17545875" cy="10600073"/>
          </a:xfrm>
          <a:prstGeom prst="rect">
            <a:avLst/>
          </a:prstGeom>
        </p:spPr>
      </p:pic>
      <p:sp>
        <p:nvSpPr>
          <p:cNvPr id="2" name="TextBox 1">
            <a:extLst>
              <a:ext uri="{FF2B5EF4-FFF2-40B4-BE49-F238E27FC236}">
                <a16:creationId xmlns:a16="http://schemas.microsoft.com/office/drawing/2014/main" id="{C3F91DB7-0090-2A06-EF77-CF334B878907}"/>
              </a:ext>
            </a:extLst>
          </p:cNvPr>
          <p:cNvSpPr txBox="1"/>
          <p:nvPr/>
        </p:nvSpPr>
        <p:spPr>
          <a:xfrm>
            <a:off x="25603200" y="22779730"/>
            <a:ext cx="4343400" cy="861774"/>
          </a:xfrm>
          <a:prstGeom prst="rect">
            <a:avLst/>
          </a:prstGeom>
          <a:noFill/>
        </p:spPr>
        <p:txBody>
          <a:bodyPr wrap="square" rtlCol="0">
            <a:spAutoFit/>
          </a:bodyPr>
          <a:lstStyle/>
          <a:p>
            <a:r>
              <a:rPr lang="en-US" sz="4800" dirty="0">
                <a:latin typeface="Times New Roman" panose="02020603050405020304" pitchFamily="18" charset="0"/>
                <a:cs typeface="Times New Roman" panose="02020603050405020304" pitchFamily="18" charset="0"/>
              </a:rPr>
              <a:t>p=0.415</a:t>
            </a:r>
          </a:p>
        </p:txBody>
      </p:sp>
      <p:sp>
        <p:nvSpPr>
          <p:cNvPr id="13" name="TextBox 12">
            <a:extLst>
              <a:ext uri="{FF2B5EF4-FFF2-40B4-BE49-F238E27FC236}">
                <a16:creationId xmlns:a16="http://schemas.microsoft.com/office/drawing/2014/main" id="{52BE9791-5F18-0833-7346-6B82B410B5F9}"/>
              </a:ext>
            </a:extLst>
          </p:cNvPr>
          <p:cNvSpPr txBox="1"/>
          <p:nvPr/>
        </p:nvSpPr>
        <p:spPr>
          <a:xfrm>
            <a:off x="24209134" y="28070770"/>
            <a:ext cx="2472198" cy="646331"/>
          </a:xfrm>
          <a:prstGeom prst="rect">
            <a:avLst/>
          </a:prstGeom>
          <a:noFill/>
        </p:spPr>
        <p:txBody>
          <a:bodyPr wrap="square" rtlCol="0">
            <a:spAutoFit/>
          </a:bodyPr>
          <a:lstStyle/>
          <a:p>
            <a:r>
              <a:rPr lang="en-US" sz="3600" dirty="0">
                <a:latin typeface="Times New Roman" panose="02020603050405020304" pitchFamily="18" charset="0"/>
                <a:cs typeface="Times New Roman" panose="02020603050405020304" pitchFamily="18" charset="0"/>
              </a:rPr>
              <a:t>Figure 1</a:t>
            </a:r>
            <a:endParaRPr lang="en-US" sz="3600" dirty="0"/>
          </a:p>
        </p:txBody>
      </p:sp>
      <p:sp>
        <p:nvSpPr>
          <p:cNvPr id="14" name="TextBox 13">
            <a:extLst>
              <a:ext uri="{FF2B5EF4-FFF2-40B4-BE49-F238E27FC236}">
                <a16:creationId xmlns:a16="http://schemas.microsoft.com/office/drawing/2014/main" id="{5A3DAC8B-0325-F8CA-555C-F3E687B95E42}"/>
              </a:ext>
            </a:extLst>
          </p:cNvPr>
          <p:cNvSpPr txBox="1"/>
          <p:nvPr/>
        </p:nvSpPr>
        <p:spPr>
          <a:xfrm>
            <a:off x="42443400" y="12754811"/>
            <a:ext cx="3104512" cy="646331"/>
          </a:xfrm>
          <a:prstGeom prst="rect">
            <a:avLst/>
          </a:prstGeom>
          <a:noFill/>
        </p:spPr>
        <p:txBody>
          <a:bodyPr wrap="square" rtlCol="0">
            <a:spAutoFit/>
          </a:bodyPr>
          <a:lstStyle/>
          <a:p>
            <a:r>
              <a:rPr lang="en-US" sz="3600" dirty="0">
                <a:latin typeface="Times New Roman" panose="02020603050405020304" pitchFamily="18" charset="0"/>
                <a:cs typeface="Times New Roman" panose="02020603050405020304" pitchFamily="18" charset="0"/>
              </a:rPr>
              <a:t>Figure 2</a:t>
            </a:r>
          </a:p>
        </p:txBody>
      </p:sp>
    </p:spTree>
  </p:cSld>
  <p:clrMapOvr>
    <a:masterClrMapping/>
  </p:clrMapOvr>
  <p:transition spd="med">
    <p:fade/>
  </p:transition>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TM10001114[[fn=Gallery]]</Template>
  <TotalTime>16611</TotalTime>
  <Words>487</Words>
  <Application>Microsoft Office PowerPoint</Application>
  <PresentationFormat>Custom</PresentationFormat>
  <Paragraphs>28</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Avenir Next</vt:lpstr>
      <vt:lpstr>Calibri</vt:lpstr>
      <vt:lpstr>Gill Sans MT</vt:lpstr>
      <vt:lpstr>Times New Roman</vt:lpstr>
      <vt:lpstr>Gallery</vt:lpstr>
      <vt:lpstr>PowerPoint Presentation</vt:lpstr>
    </vt:vector>
  </TitlesOfParts>
  <Company>Florida Atlantic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mbanks</dc:creator>
  <cp:lastModifiedBy>Daniel Padron</cp:lastModifiedBy>
  <cp:revision>315</cp:revision>
  <cp:lastPrinted>2018-10-30T13:44:52Z</cp:lastPrinted>
  <dcterms:created xsi:type="dcterms:W3CDTF">2005-09-12T13:56:44Z</dcterms:created>
  <dcterms:modified xsi:type="dcterms:W3CDTF">2022-11-02T13:08:14Z</dcterms:modified>
</cp:coreProperties>
</file>